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4" r:id="rId1"/>
    <p:sldMasterId id="2147483742" r:id="rId2"/>
    <p:sldMasterId id="2147483766" r:id="rId3"/>
    <p:sldMasterId id="2147483778" r:id="rId4"/>
    <p:sldMasterId id="2147483790" r:id="rId5"/>
    <p:sldMasterId id="2147483802" r:id="rId6"/>
  </p:sldMasterIdLst>
  <p:notesMasterIdLst>
    <p:notesMasterId r:id="rId64"/>
  </p:notesMasterIdLst>
  <p:handoutMasterIdLst>
    <p:handoutMasterId r:id="rId65"/>
  </p:handoutMasterIdLst>
  <p:sldIdLst>
    <p:sldId id="339" r:id="rId7"/>
    <p:sldId id="426" r:id="rId8"/>
    <p:sldId id="483" r:id="rId9"/>
    <p:sldId id="497" r:id="rId10"/>
    <p:sldId id="453" r:id="rId11"/>
    <p:sldId id="464" r:id="rId12"/>
    <p:sldId id="498" r:id="rId13"/>
    <p:sldId id="500" r:id="rId14"/>
    <p:sldId id="501" r:id="rId15"/>
    <p:sldId id="467" r:id="rId16"/>
    <p:sldId id="484" r:id="rId17"/>
    <p:sldId id="468" r:id="rId18"/>
    <p:sldId id="456" r:id="rId19"/>
    <p:sldId id="469" r:id="rId20"/>
    <p:sldId id="457" r:id="rId21"/>
    <p:sldId id="458" r:id="rId22"/>
    <p:sldId id="509" r:id="rId23"/>
    <p:sldId id="510" r:id="rId24"/>
    <p:sldId id="473" r:id="rId25"/>
    <p:sldId id="433" r:id="rId26"/>
    <p:sldId id="475" r:id="rId27"/>
    <p:sldId id="502" r:id="rId28"/>
    <p:sldId id="503" r:id="rId29"/>
    <p:sldId id="438" r:id="rId30"/>
    <p:sldId id="476" r:id="rId31"/>
    <p:sldId id="487" r:id="rId32"/>
    <p:sldId id="447" r:id="rId33"/>
    <p:sldId id="504" r:id="rId34"/>
    <p:sldId id="441" r:id="rId35"/>
    <p:sldId id="485" r:id="rId36"/>
    <p:sldId id="488" r:id="rId37"/>
    <p:sldId id="445" r:id="rId38"/>
    <p:sldId id="505" r:id="rId39"/>
    <p:sldId id="442" r:id="rId40"/>
    <p:sldId id="486" r:id="rId41"/>
    <p:sldId id="506" r:id="rId42"/>
    <p:sldId id="507" r:id="rId43"/>
    <p:sldId id="508" r:id="rId44"/>
    <p:sldId id="489" r:id="rId45"/>
    <p:sldId id="514" r:id="rId46"/>
    <p:sldId id="427" r:id="rId47"/>
    <p:sldId id="428" r:id="rId48"/>
    <p:sldId id="429" r:id="rId49"/>
    <p:sldId id="520" r:id="rId50"/>
    <p:sldId id="511" r:id="rId51"/>
    <p:sldId id="512" r:id="rId52"/>
    <p:sldId id="513" r:id="rId53"/>
    <p:sldId id="516" r:id="rId54"/>
    <p:sldId id="518" r:id="rId55"/>
    <p:sldId id="517" r:id="rId56"/>
    <p:sldId id="519" r:id="rId57"/>
    <p:sldId id="515" r:id="rId58"/>
    <p:sldId id="491" r:id="rId59"/>
    <p:sldId id="492" r:id="rId60"/>
    <p:sldId id="493" r:id="rId61"/>
    <p:sldId id="496" r:id="rId62"/>
    <p:sldId id="495" r:id="rId63"/>
  </p:sldIdLst>
  <p:sldSz cx="9144000" cy="6858000" type="screen4x3"/>
  <p:notesSz cx="6797675" cy="9928225"/>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Lucian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3B4"/>
    <a:srgbClr val="AFB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7" autoAdjust="0"/>
  </p:normalViewPr>
  <p:slideViewPr>
    <p:cSldViewPr snapToGrid="0" snapToObjects="1">
      <p:cViewPr varScale="1">
        <p:scale>
          <a:sx n="52" d="100"/>
          <a:sy n="52" d="100"/>
        </p:scale>
        <p:origin x="61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53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293BB-88B1-8844-82C2-7EF9DA6F7C1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CC906E18-90D1-0840-91E5-D59FC9339694}">
      <dgm:prSet custT="1"/>
      <dgm:spPr/>
      <dgm:t>
        <a:bodyPr/>
        <a:lstStyle/>
        <a:p>
          <a:pPr rtl="0"/>
          <a:r>
            <a:rPr lang="fr-FR" sz="2000" dirty="0"/>
            <a:t>Illustrator pour SHS (21H)</a:t>
          </a:r>
        </a:p>
      </dgm:t>
    </dgm:pt>
    <dgm:pt modelId="{E82B09B2-F91C-5D4F-90C8-688E25F7E4D3}" type="parTrans" cxnId="{5B0092FB-B672-7844-9A0C-D507999CB4BB}">
      <dgm:prSet/>
      <dgm:spPr/>
      <dgm:t>
        <a:bodyPr/>
        <a:lstStyle/>
        <a:p>
          <a:endParaRPr lang="fr-FR"/>
        </a:p>
      </dgm:t>
    </dgm:pt>
    <dgm:pt modelId="{30BCFFF7-DC91-8C43-9E48-0C91586AEF8A}" type="sibTrans" cxnId="{5B0092FB-B672-7844-9A0C-D507999CB4BB}">
      <dgm:prSet/>
      <dgm:spPr/>
      <dgm:t>
        <a:bodyPr/>
        <a:lstStyle/>
        <a:p>
          <a:endParaRPr lang="fr-FR"/>
        </a:p>
      </dgm:t>
    </dgm:pt>
    <dgm:pt modelId="{6AF013AA-3C97-674D-BCD2-ED93E825DC7A}">
      <dgm:prSet custT="1"/>
      <dgm:spPr/>
      <dgm:t>
        <a:bodyPr/>
        <a:lstStyle/>
        <a:p>
          <a:pPr rtl="0"/>
          <a:r>
            <a:rPr lang="fr-FR" sz="2000" dirty="0"/>
            <a:t>Photoshop pour SHS (21H)</a:t>
          </a:r>
        </a:p>
      </dgm:t>
    </dgm:pt>
    <dgm:pt modelId="{02E342D8-F2B4-2648-9D72-6A80B18D09C5}" type="parTrans" cxnId="{B0638B25-CEFB-9D49-9F1B-7FA33D0C7206}">
      <dgm:prSet/>
      <dgm:spPr/>
      <dgm:t>
        <a:bodyPr/>
        <a:lstStyle/>
        <a:p>
          <a:endParaRPr lang="fr-FR"/>
        </a:p>
      </dgm:t>
    </dgm:pt>
    <dgm:pt modelId="{0E0BFAA9-55A7-A34A-99D3-47D4F57B9D74}" type="sibTrans" cxnId="{B0638B25-CEFB-9D49-9F1B-7FA33D0C7206}">
      <dgm:prSet/>
      <dgm:spPr/>
      <dgm:t>
        <a:bodyPr/>
        <a:lstStyle/>
        <a:p>
          <a:endParaRPr lang="fr-FR"/>
        </a:p>
      </dgm:t>
    </dgm:pt>
    <dgm:pt modelId="{244717D7-9EAF-C543-9B2D-7B583D04B705}">
      <dgm:prSet custT="1"/>
      <dgm:spPr/>
      <dgm:t>
        <a:bodyPr/>
        <a:lstStyle/>
        <a:p>
          <a:pPr rtl="0"/>
          <a:r>
            <a:rPr lang="fr-FR" sz="2000" dirty="0"/>
            <a:t>Topographie pour SHS (21H)</a:t>
          </a:r>
        </a:p>
      </dgm:t>
    </dgm:pt>
    <dgm:pt modelId="{30A66828-DD2B-9E46-85D0-98CD25BBF379}" type="parTrans" cxnId="{149698D3-249D-9D47-95BF-AFCA4E33906F}">
      <dgm:prSet/>
      <dgm:spPr/>
      <dgm:t>
        <a:bodyPr/>
        <a:lstStyle/>
        <a:p>
          <a:endParaRPr lang="fr-FR"/>
        </a:p>
      </dgm:t>
    </dgm:pt>
    <dgm:pt modelId="{5ABB0F17-F394-D84B-B4F2-3083CA46192C}" type="sibTrans" cxnId="{149698D3-249D-9D47-95BF-AFCA4E33906F}">
      <dgm:prSet/>
      <dgm:spPr/>
      <dgm:t>
        <a:bodyPr/>
        <a:lstStyle/>
        <a:p>
          <a:endParaRPr lang="fr-FR"/>
        </a:p>
      </dgm:t>
    </dgm:pt>
    <dgm:pt modelId="{26D958C5-3FD2-FB48-85A3-5D4645897105}">
      <dgm:prSet custT="1"/>
      <dgm:spPr/>
      <dgm:t>
        <a:bodyPr/>
        <a:lstStyle/>
        <a:p>
          <a:pPr rtl="0"/>
          <a:r>
            <a:rPr lang="fr-FR" sz="2000" dirty="0"/>
            <a:t>QGIS (28H)</a:t>
          </a:r>
        </a:p>
      </dgm:t>
    </dgm:pt>
    <dgm:pt modelId="{24E9B271-BF48-664A-93B1-ABA8787D30FD}" type="parTrans" cxnId="{1C69960F-A633-0D4C-BB12-390F4027EADE}">
      <dgm:prSet/>
      <dgm:spPr/>
      <dgm:t>
        <a:bodyPr/>
        <a:lstStyle/>
        <a:p>
          <a:endParaRPr lang="fr-FR"/>
        </a:p>
      </dgm:t>
    </dgm:pt>
    <dgm:pt modelId="{5325811B-4AE0-764F-B15A-4F4BEB8B8D97}" type="sibTrans" cxnId="{1C69960F-A633-0D4C-BB12-390F4027EADE}">
      <dgm:prSet/>
      <dgm:spPr/>
      <dgm:t>
        <a:bodyPr/>
        <a:lstStyle/>
        <a:p>
          <a:endParaRPr lang="fr-FR"/>
        </a:p>
      </dgm:t>
    </dgm:pt>
    <dgm:pt modelId="{C7455745-B270-7847-AC65-4061ECEC7095}">
      <dgm:prSet custT="1"/>
      <dgm:spPr/>
      <dgm:t>
        <a:bodyPr/>
        <a:lstStyle/>
        <a:p>
          <a:pPr rtl="0"/>
          <a:r>
            <a:rPr lang="fr-FR" sz="2000" dirty="0"/>
            <a:t>Logiciel "R" / Excel (PUD AMU) </a:t>
          </a:r>
        </a:p>
      </dgm:t>
    </dgm:pt>
    <dgm:pt modelId="{4E9B8E2E-E464-654D-9B85-B79FF4F00524}" type="parTrans" cxnId="{EB391156-7898-564D-BFD5-5349C71593AC}">
      <dgm:prSet/>
      <dgm:spPr/>
      <dgm:t>
        <a:bodyPr/>
        <a:lstStyle/>
        <a:p>
          <a:endParaRPr lang="fr-FR"/>
        </a:p>
      </dgm:t>
    </dgm:pt>
    <dgm:pt modelId="{351FE703-43F1-5F44-9B54-C7F90E27D755}" type="sibTrans" cxnId="{EB391156-7898-564D-BFD5-5349C71593AC}">
      <dgm:prSet/>
      <dgm:spPr/>
      <dgm:t>
        <a:bodyPr/>
        <a:lstStyle/>
        <a:p>
          <a:endParaRPr lang="fr-FR"/>
        </a:p>
      </dgm:t>
    </dgm:pt>
    <dgm:pt modelId="{8C04E56E-8896-654F-A762-C8ABF20541CB}">
      <dgm:prSet custT="1"/>
      <dgm:spPr/>
      <dgm:t>
        <a:bodyPr/>
        <a:lstStyle/>
        <a:p>
          <a:pPr rtl="0"/>
          <a:r>
            <a:rPr lang="fr-FR" sz="1800" dirty="0"/>
            <a:t>Accompagnement à la création de bases de données relationnelles (23H)</a:t>
          </a:r>
        </a:p>
      </dgm:t>
    </dgm:pt>
    <dgm:pt modelId="{12BFE33D-EF92-0144-B64F-BDA3C7103021}" type="parTrans" cxnId="{71666E8E-B05D-2543-B920-9A1A79D92261}">
      <dgm:prSet/>
      <dgm:spPr/>
      <dgm:t>
        <a:bodyPr/>
        <a:lstStyle/>
        <a:p>
          <a:endParaRPr lang="fr-FR"/>
        </a:p>
      </dgm:t>
    </dgm:pt>
    <dgm:pt modelId="{80B6F867-4F1E-8B4A-AE0C-339C69312546}" type="sibTrans" cxnId="{71666E8E-B05D-2543-B920-9A1A79D92261}">
      <dgm:prSet/>
      <dgm:spPr/>
      <dgm:t>
        <a:bodyPr/>
        <a:lstStyle/>
        <a:p>
          <a:endParaRPr lang="fr-FR"/>
        </a:p>
      </dgm:t>
    </dgm:pt>
    <dgm:pt modelId="{F573BA9B-ACCB-456B-8B1E-D55709EF60D1}">
      <dgm:prSet/>
      <dgm:spPr/>
      <dgm:t>
        <a:bodyPr/>
        <a:lstStyle/>
        <a:p>
          <a:endParaRPr lang="fr-FR"/>
        </a:p>
      </dgm:t>
    </dgm:pt>
    <dgm:pt modelId="{1E5CB793-EBAB-448B-ABEE-5726F08BA812}" type="parTrans" cxnId="{455D4DC7-03AB-43F4-B67A-AD93E5A6DD42}">
      <dgm:prSet/>
      <dgm:spPr/>
      <dgm:t>
        <a:bodyPr/>
        <a:lstStyle/>
        <a:p>
          <a:endParaRPr lang="fr-FR"/>
        </a:p>
      </dgm:t>
    </dgm:pt>
    <dgm:pt modelId="{382E72AF-A27A-407C-9B69-0E4AF3FEF1A4}" type="sibTrans" cxnId="{455D4DC7-03AB-43F4-B67A-AD93E5A6DD42}">
      <dgm:prSet/>
      <dgm:spPr/>
      <dgm:t>
        <a:bodyPr/>
        <a:lstStyle/>
        <a:p>
          <a:endParaRPr lang="fr-FR"/>
        </a:p>
      </dgm:t>
    </dgm:pt>
    <dgm:pt modelId="{CC04A94C-6207-4DA2-9DD7-D10A14D62434}">
      <dgm:prSet custT="1"/>
      <dgm:spPr/>
      <dgm:t>
        <a:bodyPr/>
        <a:lstStyle/>
        <a:p>
          <a:r>
            <a:rPr lang="fr-FR" sz="2000" b="0" dirty="0"/>
            <a:t>Utiliser In Design en SHS (21H)</a:t>
          </a:r>
        </a:p>
      </dgm:t>
    </dgm:pt>
    <dgm:pt modelId="{92E40185-6038-4C06-B286-3AE8D2CAB9D1}" type="parTrans" cxnId="{885ABD51-1722-46D1-AFF5-2C3CFD1FEA33}">
      <dgm:prSet/>
      <dgm:spPr/>
      <dgm:t>
        <a:bodyPr/>
        <a:lstStyle/>
        <a:p>
          <a:endParaRPr lang="fr-FR"/>
        </a:p>
      </dgm:t>
    </dgm:pt>
    <dgm:pt modelId="{AA12B3DD-4E4D-4626-9653-2DC10E1B2209}" type="sibTrans" cxnId="{885ABD51-1722-46D1-AFF5-2C3CFD1FEA33}">
      <dgm:prSet/>
      <dgm:spPr/>
      <dgm:t>
        <a:bodyPr/>
        <a:lstStyle/>
        <a:p>
          <a:endParaRPr lang="fr-FR"/>
        </a:p>
      </dgm:t>
    </dgm:pt>
    <dgm:pt modelId="{B351E6C0-1443-8F47-8BEB-C390F2255D19}" type="pres">
      <dgm:prSet presAssocID="{3CD293BB-88B1-8844-82C2-7EF9DA6F7C14}" presName="linear" presStyleCnt="0">
        <dgm:presLayoutVars>
          <dgm:dir/>
          <dgm:animLvl val="lvl"/>
          <dgm:resizeHandles val="exact"/>
        </dgm:presLayoutVars>
      </dgm:prSet>
      <dgm:spPr/>
      <dgm:t>
        <a:bodyPr/>
        <a:lstStyle/>
        <a:p>
          <a:endParaRPr lang="fr-FR"/>
        </a:p>
      </dgm:t>
    </dgm:pt>
    <dgm:pt modelId="{27F85782-D033-3443-B576-380AFB55DB9C}" type="pres">
      <dgm:prSet presAssocID="{CC906E18-90D1-0840-91E5-D59FC9339694}" presName="parentLin" presStyleCnt="0"/>
      <dgm:spPr/>
    </dgm:pt>
    <dgm:pt modelId="{50F9F3FF-594A-C94D-AC7E-F94AD308EC28}" type="pres">
      <dgm:prSet presAssocID="{CC906E18-90D1-0840-91E5-D59FC9339694}" presName="parentLeftMargin" presStyleLbl="node1" presStyleIdx="0" presStyleCnt="7"/>
      <dgm:spPr/>
      <dgm:t>
        <a:bodyPr/>
        <a:lstStyle/>
        <a:p>
          <a:endParaRPr lang="fr-FR"/>
        </a:p>
      </dgm:t>
    </dgm:pt>
    <dgm:pt modelId="{458ED3BC-8A40-EC48-B156-40052EA35D93}" type="pres">
      <dgm:prSet presAssocID="{CC906E18-90D1-0840-91E5-D59FC9339694}" presName="parentText" presStyleLbl="node1" presStyleIdx="0" presStyleCnt="7">
        <dgm:presLayoutVars>
          <dgm:chMax val="0"/>
          <dgm:bulletEnabled val="1"/>
        </dgm:presLayoutVars>
      </dgm:prSet>
      <dgm:spPr/>
      <dgm:t>
        <a:bodyPr/>
        <a:lstStyle/>
        <a:p>
          <a:endParaRPr lang="fr-FR"/>
        </a:p>
      </dgm:t>
    </dgm:pt>
    <dgm:pt modelId="{000C65E7-FA1C-214F-9088-F1A736142564}" type="pres">
      <dgm:prSet presAssocID="{CC906E18-90D1-0840-91E5-D59FC9339694}" presName="negativeSpace" presStyleCnt="0"/>
      <dgm:spPr/>
    </dgm:pt>
    <dgm:pt modelId="{015DECC3-74C1-7B4A-8F5A-3703A39F77E5}" type="pres">
      <dgm:prSet presAssocID="{CC906E18-90D1-0840-91E5-D59FC9339694}" presName="childText" presStyleLbl="conFgAcc1" presStyleIdx="0" presStyleCnt="7">
        <dgm:presLayoutVars>
          <dgm:bulletEnabled val="1"/>
        </dgm:presLayoutVars>
      </dgm:prSet>
      <dgm:spPr/>
      <dgm:t>
        <a:bodyPr/>
        <a:lstStyle/>
        <a:p>
          <a:endParaRPr lang="fr-FR"/>
        </a:p>
      </dgm:t>
    </dgm:pt>
    <dgm:pt modelId="{59C44A83-FEDC-934A-8761-D2E20F7A0F7D}" type="pres">
      <dgm:prSet presAssocID="{30BCFFF7-DC91-8C43-9E48-0C91586AEF8A}" presName="spaceBetweenRectangles" presStyleCnt="0"/>
      <dgm:spPr/>
    </dgm:pt>
    <dgm:pt modelId="{D52E1452-C8FA-4F45-8641-69C0714BAAF7}" type="pres">
      <dgm:prSet presAssocID="{6AF013AA-3C97-674D-BCD2-ED93E825DC7A}" presName="parentLin" presStyleCnt="0"/>
      <dgm:spPr/>
    </dgm:pt>
    <dgm:pt modelId="{754146D6-DF81-7947-A000-B6774E8AF0CE}" type="pres">
      <dgm:prSet presAssocID="{6AF013AA-3C97-674D-BCD2-ED93E825DC7A}" presName="parentLeftMargin" presStyleLbl="node1" presStyleIdx="0" presStyleCnt="7"/>
      <dgm:spPr/>
      <dgm:t>
        <a:bodyPr/>
        <a:lstStyle/>
        <a:p>
          <a:endParaRPr lang="fr-FR"/>
        </a:p>
      </dgm:t>
    </dgm:pt>
    <dgm:pt modelId="{7AD6323B-297A-A044-93D4-1EA5B3828D08}" type="pres">
      <dgm:prSet presAssocID="{6AF013AA-3C97-674D-BCD2-ED93E825DC7A}" presName="parentText" presStyleLbl="node1" presStyleIdx="1" presStyleCnt="7">
        <dgm:presLayoutVars>
          <dgm:chMax val="0"/>
          <dgm:bulletEnabled val="1"/>
        </dgm:presLayoutVars>
      </dgm:prSet>
      <dgm:spPr/>
      <dgm:t>
        <a:bodyPr/>
        <a:lstStyle/>
        <a:p>
          <a:endParaRPr lang="fr-FR"/>
        </a:p>
      </dgm:t>
    </dgm:pt>
    <dgm:pt modelId="{493CDE43-0867-154D-9510-180F0B89466A}" type="pres">
      <dgm:prSet presAssocID="{6AF013AA-3C97-674D-BCD2-ED93E825DC7A}" presName="negativeSpace" presStyleCnt="0"/>
      <dgm:spPr/>
    </dgm:pt>
    <dgm:pt modelId="{2391463E-416A-7941-81CD-7A4EB93F7001}" type="pres">
      <dgm:prSet presAssocID="{6AF013AA-3C97-674D-BCD2-ED93E825DC7A}" presName="childText" presStyleLbl="conFgAcc1" presStyleIdx="1" presStyleCnt="7">
        <dgm:presLayoutVars>
          <dgm:bulletEnabled val="1"/>
        </dgm:presLayoutVars>
      </dgm:prSet>
      <dgm:spPr/>
    </dgm:pt>
    <dgm:pt modelId="{4C39BFFC-39E4-0542-A6A2-5CCFB706747E}" type="pres">
      <dgm:prSet presAssocID="{0E0BFAA9-55A7-A34A-99D3-47D4F57B9D74}" presName="spaceBetweenRectangles" presStyleCnt="0"/>
      <dgm:spPr/>
    </dgm:pt>
    <dgm:pt modelId="{9226544A-E4B2-485E-A4EF-F642DC584232}" type="pres">
      <dgm:prSet presAssocID="{CC04A94C-6207-4DA2-9DD7-D10A14D62434}" presName="parentLin" presStyleCnt="0"/>
      <dgm:spPr/>
    </dgm:pt>
    <dgm:pt modelId="{520107F9-6FD0-46E8-96F2-B826B638BF77}" type="pres">
      <dgm:prSet presAssocID="{CC04A94C-6207-4DA2-9DD7-D10A14D62434}" presName="parentLeftMargin" presStyleLbl="node1" presStyleIdx="1" presStyleCnt="7"/>
      <dgm:spPr/>
      <dgm:t>
        <a:bodyPr/>
        <a:lstStyle/>
        <a:p>
          <a:endParaRPr lang="fr-FR"/>
        </a:p>
      </dgm:t>
    </dgm:pt>
    <dgm:pt modelId="{C520EA46-FDF8-4FC3-97BC-A2AA3AC0E7F2}" type="pres">
      <dgm:prSet presAssocID="{CC04A94C-6207-4DA2-9DD7-D10A14D62434}" presName="parentText" presStyleLbl="node1" presStyleIdx="2" presStyleCnt="7">
        <dgm:presLayoutVars>
          <dgm:chMax val="0"/>
          <dgm:bulletEnabled val="1"/>
        </dgm:presLayoutVars>
      </dgm:prSet>
      <dgm:spPr/>
      <dgm:t>
        <a:bodyPr/>
        <a:lstStyle/>
        <a:p>
          <a:endParaRPr lang="fr-FR"/>
        </a:p>
      </dgm:t>
    </dgm:pt>
    <dgm:pt modelId="{22D7E023-09A1-41CF-A903-752CD591720E}" type="pres">
      <dgm:prSet presAssocID="{CC04A94C-6207-4DA2-9DD7-D10A14D62434}" presName="negativeSpace" presStyleCnt="0"/>
      <dgm:spPr/>
    </dgm:pt>
    <dgm:pt modelId="{AD78C87B-4DE2-4FC0-91B2-2632EBFADCAD}" type="pres">
      <dgm:prSet presAssocID="{CC04A94C-6207-4DA2-9DD7-D10A14D62434}" presName="childText" presStyleLbl="conFgAcc1" presStyleIdx="2" presStyleCnt="7">
        <dgm:presLayoutVars>
          <dgm:bulletEnabled val="1"/>
        </dgm:presLayoutVars>
      </dgm:prSet>
      <dgm:spPr/>
    </dgm:pt>
    <dgm:pt modelId="{2E9BDBB1-BD74-4715-9AFA-910FD24A7926}" type="pres">
      <dgm:prSet presAssocID="{AA12B3DD-4E4D-4626-9653-2DC10E1B2209}" presName="spaceBetweenRectangles" presStyleCnt="0"/>
      <dgm:spPr/>
    </dgm:pt>
    <dgm:pt modelId="{566D44EC-E2FB-864D-9DB4-0EDDE9465066}" type="pres">
      <dgm:prSet presAssocID="{244717D7-9EAF-C543-9B2D-7B583D04B705}" presName="parentLin" presStyleCnt="0"/>
      <dgm:spPr/>
    </dgm:pt>
    <dgm:pt modelId="{D9A66708-DFD2-9941-B8CE-112E0BE3A2F3}" type="pres">
      <dgm:prSet presAssocID="{244717D7-9EAF-C543-9B2D-7B583D04B705}" presName="parentLeftMargin" presStyleLbl="node1" presStyleIdx="2" presStyleCnt="7"/>
      <dgm:spPr/>
      <dgm:t>
        <a:bodyPr/>
        <a:lstStyle/>
        <a:p>
          <a:endParaRPr lang="fr-FR"/>
        </a:p>
      </dgm:t>
    </dgm:pt>
    <dgm:pt modelId="{4702428E-846A-2044-AEF4-7ED49730E1FD}" type="pres">
      <dgm:prSet presAssocID="{244717D7-9EAF-C543-9B2D-7B583D04B705}" presName="parentText" presStyleLbl="node1" presStyleIdx="3" presStyleCnt="7">
        <dgm:presLayoutVars>
          <dgm:chMax val="0"/>
          <dgm:bulletEnabled val="1"/>
        </dgm:presLayoutVars>
      </dgm:prSet>
      <dgm:spPr/>
      <dgm:t>
        <a:bodyPr/>
        <a:lstStyle/>
        <a:p>
          <a:endParaRPr lang="fr-FR"/>
        </a:p>
      </dgm:t>
    </dgm:pt>
    <dgm:pt modelId="{47B2648D-61BF-B844-8490-C36CCC01FA91}" type="pres">
      <dgm:prSet presAssocID="{244717D7-9EAF-C543-9B2D-7B583D04B705}" presName="negativeSpace" presStyleCnt="0"/>
      <dgm:spPr/>
    </dgm:pt>
    <dgm:pt modelId="{ECC1F53C-1F7F-FE4F-9E6C-8D163D851C43}" type="pres">
      <dgm:prSet presAssocID="{244717D7-9EAF-C543-9B2D-7B583D04B705}" presName="childText" presStyleLbl="conFgAcc1" presStyleIdx="3" presStyleCnt="7">
        <dgm:presLayoutVars>
          <dgm:bulletEnabled val="1"/>
        </dgm:presLayoutVars>
      </dgm:prSet>
      <dgm:spPr/>
    </dgm:pt>
    <dgm:pt modelId="{FDCECCD3-3AE9-1B40-894B-E289AF913C22}" type="pres">
      <dgm:prSet presAssocID="{5ABB0F17-F394-D84B-B4F2-3083CA46192C}" presName="spaceBetweenRectangles" presStyleCnt="0"/>
      <dgm:spPr/>
    </dgm:pt>
    <dgm:pt modelId="{46A0E1AD-F78B-2A4B-AFA1-54664CB1B1F8}" type="pres">
      <dgm:prSet presAssocID="{26D958C5-3FD2-FB48-85A3-5D4645897105}" presName="parentLin" presStyleCnt="0"/>
      <dgm:spPr/>
    </dgm:pt>
    <dgm:pt modelId="{EB8FCC04-FC65-B841-AC1F-58413176B3C8}" type="pres">
      <dgm:prSet presAssocID="{26D958C5-3FD2-FB48-85A3-5D4645897105}" presName="parentLeftMargin" presStyleLbl="node1" presStyleIdx="3" presStyleCnt="7"/>
      <dgm:spPr/>
      <dgm:t>
        <a:bodyPr/>
        <a:lstStyle/>
        <a:p>
          <a:endParaRPr lang="fr-FR"/>
        </a:p>
      </dgm:t>
    </dgm:pt>
    <dgm:pt modelId="{6C029F8F-4767-9447-81F1-24FB993E7403}" type="pres">
      <dgm:prSet presAssocID="{26D958C5-3FD2-FB48-85A3-5D4645897105}" presName="parentText" presStyleLbl="node1" presStyleIdx="4" presStyleCnt="7">
        <dgm:presLayoutVars>
          <dgm:chMax val="0"/>
          <dgm:bulletEnabled val="1"/>
        </dgm:presLayoutVars>
      </dgm:prSet>
      <dgm:spPr/>
      <dgm:t>
        <a:bodyPr/>
        <a:lstStyle/>
        <a:p>
          <a:endParaRPr lang="fr-FR"/>
        </a:p>
      </dgm:t>
    </dgm:pt>
    <dgm:pt modelId="{420744CE-9D5A-E94C-BA7A-7DEB1202123E}" type="pres">
      <dgm:prSet presAssocID="{26D958C5-3FD2-FB48-85A3-5D4645897105}" presName="negativeSpace" presStyleCnt="0"/>
      <dgm:spPr/>
    </dgm:pt>
    <dgm:pt modelId="{A6C5BB02-A375-3D4F-A5D8-602D7C18B049}" type="pres">
      <dgm:prSet presAssocID="{26D958C5-3FD2-FB48-85A3-5D4645897105}" presName="childText" presStyleLbl="conFgAcc1" presStyleIdx="4" presStyleCnt="7">
        <dgm:presLayoutVars>
          <dgm:bulletEnabled val="1"/>
        </dgm:presLayoutVars>
      </dgm:prSet>
      <dgm:spPr/>
    </dgm:pt>
    <dgm:pt modelId="{01A93BDD-888A-1A45-A2BE-864A7F097C20}" type="pres">
      <dgm:prSet presAssocID="{5325811B-4AE0-764F-B15A-4F4BEB8B8D97}" presName="spaceBetweenRectangles" presStyleCnt="0"/>
      <dgm:spPr/>
    </dgm:pt>
    <dgm:pt modelId="{E7D0DA57-3AF9-9F48-BA96-27E52A48F220}" type="pres">
      <dgm:prSet presAssocID="{8C04E56E-8896-654F-A762-C8ABF20541CB}" presName="parentLin" presStyleCnt="0"/>
      <dgm:spPr/>
    </dgm:pt>
    <dgm:pt modelId="{163BAFD6-B506-B747-B4F1-F65F980FD46A}" type="pres">
      <dgm:prSet presAssocID="{8C04E56E-8896-654F-A762-C8ABF20541CB}" presName="parentLeftMargin" presStyleLbl="node1" presStyleIdx="4" presStyleCnt="7"/>
      <dgm:spPr/>
      <dgm:t>
        <a:bodyPr/>
        <a:lstStyle/>
        <a:p>
          <a:endParaRPr lang="fr-FR"/>
        </a:p>
      </dgm:t>
    </dgm:pt>
    <dgm:pt modelId="{980C34E2-6254-7C4E-A561-C72531C189EE}" type="pres">
      <dgm:prSet presAssocID="{8C04E56E-8896-654F-A762-C8ABF20541CB}" presName="parentText" presStyleLbl="node1" presStyleIdx="5" presStyleCnt="7">
        <dgm:presLayoutVars>
          <dgm:chMax val="0"/>
          <dgm:bulletEnabled val="1"/>
        </dgm:presLayoutVars>
      </dgm:prSet>
      <dgm:spPr/>
      <dgm:t>
        <a:bodyPr/>
        <a:lstStyle/>
        <a:p>
          <a:endParaRPr lang="fr-FR"/>
        </a:p>
      </dgm:t>
    </dgm:pt>
    <dgm:pt modelId="{A75A5D35-406F-6846-9E7F-FB6165A4CE2D}" type="pres">
      <dgm:prSet presAssocID="{8C04E56E-8896-654F-A762-C8ABF20541CB}" presName="negativeSpace" presStyleCnt="0"/>
      <dgm:spPr/>
    </dgm:pt>
    <dgm:pt modelId="{ADA57D74-A8CD-1B4A-96BD-B92194C5D7F0}" type="pres">
      <dgm:prSet presAssocID="{8C04E56E-8896-654F-A762-C8ABF20541CB}" presName="childText" presStyleLbl="conFgAcc1" presStyleIdx="5" presStyleCnt="7">
        <dgm:presLayoutVars>
          <dgm:bulletEnabled val="1"/>
        </dgm:presLayoutVars>
      </dgm:prSet>
      <dgm:spPr/>
    </dgm:pt>
    <dgm:pt modelId="{856AEC6F-DAF0-304D-8034-61307A52B7D8}" type="pres">
      <dgm:prSet presAssocID="{80B6F867-4F1E-8B4A-AE0C-339C69312546}" presName="spaceBetweenRectangles" presStyleCnt="0"/>
      <dgm:spPr/>
    </dgm:pt>
    <dgm:pt modelId="{0BE043C0-2385-EA44-BA36-15A248450CEE}" type="pres">
      <dgm:prSet presAssocID="{C7455745-B270-7847-AC65-4061ECEC7095}" presName="parentLin" presStyleCnt="0"/>
      <dgm:spPr/>
    </dgm:pt>
    <dgm:pt modelId="{8B34423A-E62C-B24E-A925-424A3C6C7CCE}" type="pres">
      <dgm:prSet presAssocID="{C7455745-B270-7847-AC65-4061ECEC7095}" presName="parentLeftMargin" presStyleLbl="node1" presStyleIdx="5" presStyleCnt="7"/>
      <dgm:spPr/>
      <dgm:t>
        <a:bodyPr/>
        <a:lstStyle/>
        <a:p>
          <a:endParaRPr lang="fr-FR"/>
        </a:p>
      </dgm:t>
    </dgm:pt>
    <dgm:pt modelId="{4D89CF54-4294-4C45-91D3-1183107B4E02}" type="pres">
      <dgm:prSet presAssocID="{C7455745-B270-7847-AC65-4061ECEC7095}" presName="parentText" presStyleLbl="node1" presStyleIdx="6" presStyleCnt="7">
        <dgm:presLayoutVars>
          <dgm:chMax val="0"/>
          <dgm:bulletEnabled val="1"/>
        </dgm:presLayoutVars>
      </dgm:prSet>
      <dgm:spPr/>
      <dgm:t>
        <a:bodyPr/>
        <a:lstStyle/>
        <a:p>
          <a:endParaRPr lang="fr-FR"/>
        </a:p>
      </dgm:t>
    </dgm:pt>
    <dgm:pt modelId="{63471DC0-B286-D94C-A274-217294212B3F}" type="pres">
      <dgm:prSet presAssocID="{C7455745-B270-7847-AC65-4061ECEC7095}" presName="negativeSpace" presStyleCnt="0"/>
      <dgm:spPr/>
    </dgm:pt>
    <dgm:pt modelId="{F0C96748-57CC-6247-B947-05F34BA1ED84}" type="pres">
      <dgm:prSet presAssocID="{C7455745-B270-7847-AC65-4061ECEC7095}" presName="childText" presStyleLbl="conFgAcc1" presStyleIdx="6" presStyleCnt="7">
        <dgm:presLayoutVars>
          <dgm:bulletEnabled val="1"/>
        </dgm:presLayoutVars>
      </dgm:prSet>
      <dgm:spPr/>
    </dgm:pt>
  </dgm:ptLst>
  <dgm:cxnLst>
    <dgm:cxn modelId="{0B356383-7788-114F-BC74-004E15AF398B}" type="presOf" srcId="{8C04E56E-8896-654F-A762-C8ABF20541CB}" destId="{980C34E2-6254-7C4E-A561-C72531C189EE}" srcOrd="1" destOrd="0" presId="urn:microsoft.com/office/officeart/2005/8/layout/list1"/>
    <dgm:cxn modelId="{374C02BF-D115-42C5-AE68-59D327058C24}" type="presOf" srcId="{CC04A94C-6207-4DA2-9DD7-D10A14D62434}" destId="{520107F9-6FD0-46E8-96F2-B826B638BF77}" srcOrd="0" destOrd="0" presId="urn:microsoft.com/office/officeart/2005/8/layout/list1"/>
    <dgm:cxn modelId="{3951887B-EB80-4404-AE0E-E0C6C7CCE0A8}" type="presOf" srcId="{F573BA9B-ACCB-456B-8B1E-D55709EF60D1}" destId="{015DECC3-74C1-7B4A-8F5A-3703A39F77E5}" srcOrd="0" destOrd="0" presId="urn:microsoft.com/office/officeart/2005/8/layout/list1"/>
    <dgm:cxn modelId="{71666E8E-B05D-2543-B920-9A1A79D92261}" srcId="{3CD293BB-88B1-8844-82C2-7EF9DA6F7C14}" destId="{8C04E56E-8896-654F-A762-C8ABF20541CB}" srcOrd="5" destOrd="0" parTransId="{12BFE33D-EF92-0144-B64F-BDA3C7103021}" sibTransId="{80B6F867-4F1E-8B4A-AE0C-339C69312546}"/>
    <dgm:cxn modelId="{5B0092FB-B672-7844-9A0C-D507999CB4BB}" srcId="{3CD293BB-88B1-8844-82C2-7EF9DA6F7C14}" destId="{CC906E18-90D1-0840-91E5-D59FC9339694}" srcOrd="0" destOrd="0" parTransId="{E82B09B2-F91C-5D4F-90C8-688E25F7E4D3}" sibTransId="{30BCFFF7-DC91-8C43-9E48-0C91586AEF8A}"/>
    <dgm:cxn modelId="{490207A7-41AE-C34E-BF4D-14005DA2DA84}" type="presOf" srcId="{CC906E18-90D1-0840-91E5-D59FC9339694}" destId="{50F9F3FF-594A-C94D-AC7E-F94AD308EC28}" srcOrd="0" destOrd="0" presId="urn:microsoft.com/office/officeart/2005/8/layout/list1"/>
    <dgm:cxn modelId="{2EC89BAC-6805-9446-9050-6870DB8635E1}" type="presOf" srcId="{C7455745-B270-7847-AC65-4061ECEC7095}" destId="{4D89CF54-4294-4C45-91D3-1183107B4E02}" srcOrd="1" destOrd="0" presId="urn:microsoft.com/office/officeart/2005/8/layout/list1"/>
    <dgm:cxn modelId="{1C69960F-A633-0D4C-BB12-390F4027EADE}" srcId="{3CD293BB-88B1-8844-82C2-7EF9DA6F7C14}" destId="{26D958C5-3FD2-FB48-85A3-5D4645897105}" srcOrd="4" destOrd="0" parTransId="{24E9B271-BF48-664A-93B1-ABA8787D30FD}" sibTransId="{5325811B-4AE0-764F-B15A-4F4BEB8B8D97}"/>
    <dgm:cxn modelId="{5116AE41-6EA7-F74E-B722-7100EA204CD7}" type="presOf" srcId="{C7455745-B270-7847-AC65-4061ECEC7095}" destId="{8B34423A-E62C-B24E-A925-424A3C6C7CCE}" srcOrd="0" destOrd="0" presId="urn:microsoft.com/office/officeart/2005/8/layout/list1"/>
    <dgm:cxn modelId="{42F76C2D-D233-4341-9ADB-4C758003B0FD}" type="presOf" srcId="{CC906E18-90D1-0840-91E5-D59FC9339694}" destId="{458ED3BC-8A40-EC48-B156-40052EA35D93}" srcOrd="1" destOrd="0" presId="urn:microsoft.com/office/officeart/2005/8/layout/list1"/>
    <dgm:cxn modelId="{1B13AE53-E06A-DE43-9971-00EC0A16B735}" type="presOf" srcId="{244717D7-9EAF-C543-9B2D-7B583D04B705}" destId="{D9A66708-DFD2-9941-B8CE-112E0BE3A2F3}" srcOrd="0" destOrd="0" presId="urn:microsoft.com/office/officeart/2005/8/layout/list1"/>
    <dgm:cxn modelId="{FAD8EE44-6466-A84F-AEBB-7EA00A16F748}" type="presOf" srcId="{6AF013AA-3C97-674D-BCD2-ED93E825DC7A}" destId="{754146D6-DF81-7947-A000-B6774E8AF0CE}" srcOrd="0" destOrd="0" presId="urn:microsoft.com/office/officeart/2005/8/layout/list1"/>
    <dgm:cxn modelId="{885ABD51-1722-46D1-AFF5-2C3CFD1FEA33}" srcId="{3CD293BB-88B1-8844-82C2-7EF9DA6F7C14}" destId="{CC04A94C-6207-4DA2-9DD7-D10A14D62434}" srcOrd="2" destOrd="0" parTransId="{92E40185-6038-4C06-B286-3AE8D2CAB9D1}" sibTransId="{AA12B3DD-4E4D-4626-9653-2DC10E1B2209}"/>
    <dgm:cxn modelId="{68DCE8C4-E78C-0948-8F03-8EEA1F1C99E6}" type="presOf" srcId="{26D958C5-3FD2-FB48-85A3-5D4645897105}" destId="{6C029F8F-4767-9447-81F1-24FB993E7403}" srcOrd="1" destOrd="0" presId="urn:microsoft.com/office/officeart/2005/8/layout/list1"/>
    <dgm:cxn modelId="{1DF653A3-4981-4343-89A1-645BDE08276C}" type="presOf" srcId="{6AF013AA-3C97-674D-BCD2-ED93E825DC7A}" destId="{7AD6323B-297A-A044-93D4-1EA5B3828D08}" srcOrd="1" destOrd="0" presId="urn:microsoft.com/office/officeart/2005/8/layout/list1"/>
    <dgm:cxn modelId="{B0638B25-CEFB-9D49-9F1B-7FA33D0C7206}" srcId="{3CD293BB-88B1-8844-82C2-7EF9DA6F7C14}" destId="{6AF013AA-3C97-674D-BCD2-ED93E825DC7A}" srcOrd="1" destOrd="0" parTransId="{02E342D8-F2B4-2648-9D72-6A80B18D09C5}" sibTransId="{0E0BFAA9-55A7-A34A-99D3-47D4F57B9D74}"/>
    <dgm:cxn modelId="{149698D3-249D-9D47-95BF-AFCA4E33906F}" srcId="{3CD293BB-88B1-8844-82C2-7EF9DA6F7C14}" destId="{244717D7-9EAF-C543-9B2D-7B583D04B705}" srcOrd="3" destOrd="0" parTransId="{30A66828-DD2B-9E46-85D0-98CD25BBF379}" sibTransId="{5ABB0F17-F394-D84B-B4F2-3083CA46192C}"/>
    <dgm:cxn modelId="{96450366-E959-4109-B881-6DFF3FA5FE60}" type="presOf" srcId="{3CD293BB-88B1-8844-82C2-7EF9DA6F7C14}" destId="{B351E6C0-1443-8F47-8BEB-C390F2255D19}" srcOrd="0" destOrd="0" presId="urn:microsoft.com/office/officeart/2005/8/layout/list1"/>
    <dgm:cxn modelId="{66532AF4-B874-A941-8529-2037E066F9F0}" type="presOf" srcId="{244717D7-9EAF-C543-9B2D-7B583D04B705}" destId="{4702428E-846A-2044-AEF4-7ED49730E1FD}" srcOrd="1" destOrd="0" presId="urn:microsoft.com/office/officeart/2005/8/layout/list1"/>
    <dgm:cxn modelId="{CF7EA6C4-B60E-734C-948B-942528CB6A04}" type="presOf" srcId="{8C04E56E-8896-654F-A762-C8ABF20541CB}" destId="{163BAFD6-B506-B747-B4F1-F65F980FD46A}" srcOrd="0" destOrd="0" presId="urn:microsoft.com/office/officeart/2005/8/layout/list1"/>
    <dgm:cxn modelId="{455D4DC7-03AB-43F4-B67A-AD93E5A6DD42}" srcId="{CC906E18-90D1-0840-91E5-D59FC9339694}" destId="{F573BA9B-ACCB-456B-8B1E-D55709EF60D1}" srcOrd="0" destOrd="0" parTransId="{1E5CB793-EBAB-448B-ABEE-5726F08BA812}" sibTransId="{382E72AF-A27A-407C-9B69-0E4AF3FEF1A4}"/>
    <dgm:cxn modelId="{B91FAAF6-7C91-4440-9508-99FDCC13E170}" type="presOf" srcId="{26D958C5-3FD2-FB48-85A3-5D4645897105}" destId="{EB8FCC04-FC65-B841-AC1F-58413176B3C8}" srcOrd="0" destOrd="0" presId="urn:microsoft.com/office/officeart/2005/8/layout/list1"/>
    <dgm:cxn modelId="{BCAFABEC-8ED3-4E04-AC99-0ABDF69C7A58}" type="presOf" srcId="{CC04A94C-6207-4DA2-9DD7-D10A14D62434}" destId="{C520EA46-FDF8-4FC3-97BC-A2AA3AC0E7F2}" srcOrd="1" destOrd="0" presId="urn:microsoft.com/office/officeart/2005/8/layout/list1"/>
    <dgm:cxn modelId="{EB391156-7898-564D-BFD5-5349C71593AC}" srcId="{3CD293BB-88B1-8844-82C2-7EF9DA6F7C14}" destId="{C7455745-B270-7847-AC65-4061ECEC7095}" srcOrd="6" destOrd="0" parTransId="{4E9B8E2E-E464-654D-9B85-B79FF4F00524}" sibTransId="{351FE703-43F1-5F44-9B54-C7F90E27D755}"/>
    <dgm:cxn modelId="{31EA4513-5361-B548-B94F-E8E43EDBE9FE}" type="presParOf" srcId="{B351E6C0-1443-8F47-8BEB-C390F2255D19}" destId="{27F85782-D033-3443-B576-380AFB55DB9C}" srcOrd="0" destOrd="0" presId="urn:microsoft.com/office/officeart/2005/8/layout/list1"/>
    <dgm:cxn modelId="{775F6DF8-288C-8C43-9290-808A32909712}" type="presParOf" srcId="{27F85782-D033-3443-B576-380AFB55DB9C}" destId="{50F9F3FF-594A-C94D-AC7E-F94AD308EC28}" srcOrd="0" destOrd="0" presId="urn:microsoft.com/office/officeart/2005/8/layout/list1"/>
    <dgm:cxn modelId="{E2C4ADE7-69A2-1046-B3CB-2A6B9EF42852}" type="presParOf" srcId="{27F85782-D033-3443-B576-380AFB55DB9C}" destId="{458ED3BC-8A40-EC48-B156-40052EA35D93}" srcOrd="1" destOrd="0" presId="urn:microsoft.com/office/officeart/2005/8/layout/list1"/>
    <dgm:cxn modelId="{457EF98C-0713-C94F-8570-262BABFC546A}" type="presParOf" srcId="{B351E6C0-1443-8F47-8BEB-C390F2255D19}" destId="{000C65E7-FA1C-214F-9088-F1A736142564}" srcOrd="1" destOrd="0" presId="urn:microsoft.com/office/officeart/2005/8/layout/list1"/>
    <dgm:cxn modelId="{326DD55D-8585-5C4F-BA74-310EE91D4B93}" type="presParOf" srcId="{B351E6C0-1443-8F47-8BEB-C390F2255D19}" destId="{015DECC3-74C1-7B4A-8F5A-3703A39F77E5}" srcOrd="2" destOrd="0" presId="urn:microsoft.com/office/officeart/2005/8/layout/list1"/>
    <dgm:cxn modelId="{280EE4DD-C906-C448-AA6C-92C93A2B903C}" type="presParOf" srcId="{B351E6C0-1443-8F47-8BEB-C390F2255D19}" destId="{59C44A83-FEDC-934A-8761-D2E20F7A0F7D}" srcOrd="3" destOrd="0" presId="urn:microsoft.com/office/officeart/2005/8/layout/list1"/>
    <dgm:cxn modelId="{C1C2C0FE-3A1D-C449-ACE7-41FACE1842E2}" type="presParOf" srcId="{B351E6C0-1443-8F47-8BEB-C390F2255D19}" destId="{D52E1452-C8FA-4F45-8641-69C0714BAAF7}" srcOrd="4" destOrd="0" presId="urn:microsoft.com/office/officeart/2005/8/layout/list1"/>
    <dgm:cxn modelId="{91331151-6003-8544-A60A-92F016CD1BED}" type="presParOf" srcId="{D52E1452-C8FA-4F45-8641-69C0714BAAF7}" destId="{754146D6-DF81-7947-A000-B6774E8AF0CE}" srcOrd="0" destOrd="0" presId="urn:microsoft.com/office/officeart/2005/8/layout/list1"/>
    <dgm:cxn modelId="{C935A6F8-E86F-4F40-B3A0-BEEE990EE291}" type="presParOf" srcId="{D52E1452-C8FA-4F45-8641-69C0714BAAF7}" destId="{7AD6323B-297A-A044-93D4-1EA5B3828D08}" srcOrd="1" destOrd="0" presId="urn:microsoft.com/office/officeart/2005/8/layout/list1"/>
    <dgm:cxn modelId="{69B8D9DF-0956-1345-B854-26A269F5F2F9}" type="presParOf" srcId="{B351E6C0-1443-8F47-8BEB-C390F2255D19}" destId="{493CDE43-0867-154D-9510-180F0B89466A}" srcOrd="5" destOrd="0" presId="urn:microsoft.com/office/officeart/2005/8/layout/list1"/>
    <dgm:cxn modelId="{349EB108-B81E-B747-ABB5-06D931659B4E}" type="presParOf" srcId="{B351E6C0-1443-8F47-8BEB-C390F2255D19}" destId="{2391463E-416A-7941-81CD-7A4EB93F7001}" srcOrd="6" destOrd="0" presId="urn:microsoft.com/office/officeart/2005/8/layout/list1"/>
    <dgm:cxn modelId="{A235E5CB-12C5-AE4A-917D-0978D177E65D}" type="presParOf" srcId="{B351E6C0-1443-8F47-8BEB-C390F2255D19}" destId="{4C39BFFC-39E4-0542-A6A2-5CCFB706747E}" srcOrd="7" destOrd="0" presId="urn:microsoft.com/office/officeart/2005/8/layout/list1"/>
    <dgm:cxn modelId="{EBA7B780-DC27-470C-A62D-52250ED5A54A}" type="presParOf" srcId="{B351E6C0-1443-8F47-8BEB-C390F2255D19}" destId="{9226544A-E4B2-485E-A4EF-F642DC584232}" srcOrd="8" destOrd="0" presId="urn:microsoft.com/office/officeart/2005/8/layout/list1"/>
    <dgm:cxn modelId="{AA0296F5-A358-4F0A-82A6-5E3085898B85}" type="presParOf" srcId="{9226544A-E4B2-485E-A4EF-F642DC584232}" destId="{520107F9-6FD0-46E8-96F2-B826B638BF77}" srcOrd="0" destOrd="0" presId="urn:microsoft.com/office/officeart/2005/8/layout/list1"/>
    <dgm:cxn modelId="{E9240FD8-47C8-49BA-A23C-3E97A8F78FAB}" type="presParOf" srcId="{9226544A-E4B2-485E-A4EF-F642DC584232}" destId="{C520EA46-FDF8-4FC3-97BC-A2AA3AC0E7F2}" srcOrd="1" destOrd="0" presId="urn:microsoft.com/office/officeart/2005/8/layout/list1"/>
    <dgm:cxn modelId="{9E1CC1E5-E095-40DB-82F4-315858A18EF1}" type="presParOf" srcId="{B351E6C0-1443-8F47-8BEB-C390F2255D19}" destId="{22D7E023-09A1-41CF-A903-752CD591720E}" srcOrd="9" destOrd="0" presId="urn:microsoft.com/office/officeart/2005/8/layout/list1"/>
    <dgm:cxn modelId="{A567F79E-BBC1-4C97-9082-1DCEC3683C42}" type="presParOf" srcId="{B351E6C0-1443-8F47-8BEB-C390F2255D19}" destId="{AD78C87B-4DE2-4FC0-91B2-2632EBFADCAD}" srcOrd="10" destOrd="0" presId="urn:microsoft.com/office/officeart/2005/8/layout/list1"/>
    <dgm:cxn modelId="{0F40E442-0459-454E-852E-1FE80BBEE3E9}" type="presParOf" srcId="{B351E6C0-1443-8F47-8BEB-C390F2255D19}" destId="{2E9BDBB1-BD74-4715-9AFA-910FD24A7926}" srcOrd="11" destOrd="0" presId="urn:microsoft.com/office/officeart/2005/8/layout/list1"/>
    <dgm:cxn modelId="{D40DE54B-B56E-E24D-8D26-539C10F5F479}" type="presParOf" srcId="{B351E6C0-1443-8F47-8BEB-C390F2255D19}" destId="{566D44EC-E2FB-864D-9DB4-0EDDE9465066}" srcOrd="12" destOrd="0" presId="urn:microsoft.com/office/officeart/2005/8/layout/list1"/>
    <dgm:cxn modelId="{3DA45661-46B6-4348-BD9E-B509680D6DD5}" type="presParOf" srcId="{566D44EC-E2FB-864D-9DB4-0EDDE9465066}" destId="{D9A66708-DFD2-9941-B8CE-112E0BE3A2F3}" srcOrd="0" destOrd="0" presId="urn:microsoft.com/office/officeart/2005/8/layout/list1"/>
    <dgm:cxn modelId="{06E3FCBB-DD26-F047-98B7-CA8CA49E412D}" type="presParOf" srcId="{566D44EC-E2FB-864D-9DB4-0EDDE9465066}" destId="{4702428E-846A-2044-AEF4-7ED49730E1FD}" srcOrd="1" destOrd="0" presId="urn:microsoft.com/office/officeart/2005/8/layout/list1"/>
    <dgm:cxn modelId="{BC38170B-7037-724F-84EC-C9A158B66EBB}" type="presParOf" srcId="{B351E6C0-1443-8F47-8BEB-C390F2255D19}" destId="{47B2648D-61BF-B844-8490-C36CCC01FA91}" srcOrd="13" destOrd="0" presId="urn:microsoft.com/office/officeart/2005/8/layout/list1"/>
    <dgm:cxn modelId="{2D231EB9-C834-5848-A89E-EA99FAE33E63}" type="presParOf" srcId="{B351E6C0-1443-8F47-8BEB-C390F2255D19}" destId="{ECC1F53C-1F7F-FE4F-9E6C-8D163D851C43}" srcOrd="14" destOrd="0" presId="urn:microsoft.com/office/officeart/2005/8/layout/list1"/>
    <dgm:cxn modelId="{623AF9A8-3B7E-3E47-A92F-1869D53E05A4}" type="presParOf" srcId="{B351E6C0-1443-8F47-8BEB-C390F2255D19}" destId="{FDCECCD3-3AE9-1B40-894B-E289AF913C22}" srcOrd="15" destOrd="0" presId="urn:microsoft.com/office/officeart/2005/8/layout/list1"/>
    <dgm:cxn modelId="{C5FE1540-CFE2-304C-92D1-7C5D45228676}" type="presParOf" srcId="{B351E6C0-1443-8F47-8BEB-C390F2255D19}" destId="{46A0E1AD-F78B-2A4B-AFA1-54664CB1B1F8}" srcOrd="16" destOrd="0" presId="urn:microsoft.com/office/officeart/2005/8/layout/list1"/>
    <dgm:cxn modelId="{A1623E21-2FD9-3C49-A435-1EEBB20B3223}" type="presParOf" srcId="{46A0E1AD-F78B-2A4B-AFA1-54664CB1B1F8}" destId="{EB8FCC04-FC65-B841-AC1F-58413176B3C8}" srcOrd="0" destOrd="0" presId="urn:microsoft.com/office/officeart/2005/8/layout/list1"/>
    <dgm:cxn modelId="{ED351153-8F9C-4C40-BF2A-5CDF71896CB9}" type="presParOf" srcId="{46A0E1AD-F78B-2A4B-AFA1-54664CB1B1F8}" destId="{6C029F8F-4767-9447-81F1-24FB993E7403}" srcOrd="1" destOrd="0" presId="urn:microsoft.com/office/officeart/2005/8/layout/list1"/>
    <dgm:cxn modelId="{6B1936FA-8F81-CE48-A6FA-B07748238802}" type="presParOf" srcId="{B351E6C0-1443-8F47-8BEB-C390F2255D19}" destId="{420744CE-9D5A-E94C-BA7A-7DEB1202123E}" srcOrd="17" destOrd="0" presId="urn:microsoft.com/office/officeart/2005/8/layout/list1"/>
    <dgm:cxn modelId="{8EE587F5-5E91-E642-B837-AC3079ACD91B}" type="presParOf" srcId="{B351E6C0-1443-8F47-8BEB-C390F2255D19}" destId="{A6C5BB02-A375-3D4F-A5D8-602D7C18B049}" srcOrd="18" destOrd="0" presId="urn:microsoft.com/office/officeart/2005/8/layout/list1"/>
    <dgm:cxn modelId="{B8F888F6-23B0-6045-AE0E-BB39D3D2490D}" type="presParOf" srcId="{B351E6C0-1443-8F47-8BEB-C390F2255D19}" destId="{01A93BDD-888A-1A45-A2BE-864A7F097C20}" srcOrd="19" destOrd="0" presId="urn:microsoft.com/office/officeart/2005/8/layout/list1"/>
    <dgm:cxn modelId="{1AE24F06-588C-2045-8365-2656EE7D89B9}" type="presParOf" srcId="{B351E6C0-1443-8F47-8BEB-C390F2255D19}" destId="{E7D0DA57-3AF9-9F48-BA96-27E52A48F220}" srcOrd="20" destOrd="0" presId="urn:microsoft.com/office/officeart/2005/8/layout/list1"/>
    <dgm:cxn modelId="{5280A6D6-7178-9042-9EA9-BF86AAD84374}" type="presParOf" srcId="{E7D0DA57-3AF9-9F48-BA96-27E52A48F220}" destId="{163BAFD6-B506-B747-B4F1-F65F980FD46A}" srcOrd="0" destOrd="0" presId="urn:microsoft.com/office/officeart/2005/8/layout/list1"/>
    <dgm:cxn modelId="{E5D2C3C5-8E60-494F-B372-7C0F34DF47AE}" type="presParOf" srcId="{E7D0DA57-3AF9-9F48-BA96-27E52A48F220}" destId="{980C34E2-6254-7C4E-A561-C72531C189EE}" srcOrd="1" destOrd="0" presId="urn:microsoft.com/office/officeart/2005/8/layout/list1"/>
    <dgm:cxn modelId="{107E4207-CD20-E04C-8B91-DB7E636D3339}" type="presParOf" srcId="{B351E6C0-1443-8F47-8BEB-C390F2255D19}" destId="{A75A5D35-406F-6846-9E7F-FB6165A4CE2D}" srcOrd="21" destOrd="0" presId="urn:microsoft.com/office/officeart/2005/8/layout/list1"/>
    <dgm:cxn modelId="{4AAC2630-2F29-9147-A142-A86576049C5E}" type="presParOf" srcId="{B351E6C0-1443-8F47-8BEB-C390F2255D19}" destId="{ADA57D74-A8CD-1B4A-96BD-B92194C5D7F0}" srcOrd="22" destOrd="0" presId="urn:microsoft.com/office/officeart/2005/8/layout/list1"/>
    <dgm:cxn modelId="{0E163AA4-8F89-1E47-8ED4-7732DDA8B30D}" type="presParOf" srcId="{B351E6C0-1443-8F47-8BEB-C390F2255D19}" destId="{856AEC6F-DAF0-304D-8034-61307A52B7D8}" srcOrd="23" destOrd="0" presId="urn:microsoft.com/office/officeart/2005/8/layout/list1"/>
    <dgm:cxn modelId="{D8E925E4-692E-114A-9472-22397B0FCD46}" type="presParOf" srcId="{B351E6C0-1443-8F47-8BEB-C390F2255D19}" destId="{0BE043C0-2385-EA44-BA36-15A248450CEE}" srcOrd="24" destOrd="0" presId="urn:microsoft.com/office/officeart/2005/8/layout/list1"/>
    <dgm:cxn modelId="{9DF73F26-1BD3-9B4B-9849-D40654C29F19}" type="presParOf" srcId="{0BE043C0-2385-EA44-BA36-15A248450CEE}" destId="{8B34423A-E62C-B24E-A925-424A3C6C7CCE}" srcOrd="0" destOrd="0" presId="urn:microsoft.com/office/officeart/2005/8/layout/list1"/>
    <dgm:cxn modelId="{C6939E0B-A244-3048-A564-F99526C72052}" type="presParOf" srcId="{0BE043C0-2385-EA44-BA36-15A248450CEE}" destId="{4D89CF54-4294-4C45-91D3-1183107B4E02}" srcOrd="1" destOrd="0" presId="urn:microsoft.com/office/officeart/2005/8/layout/list1"/>
    <dgm:cxn modelId="{39D95F56-15F0-064C-99AC-19D2FE4A26F8}" type="presParOf" srcId="{B351E6C0-1443-8F47-8BEB-C390F2255D19}" destId="{63471DC0-B286-D94C-A274-217294212B3F}" srcOrd="25" destOrd="0" presId="urn:microsoft.com/office/officeart/2005/8/layout/list1"/>
    <dgm:cxn modelId="{68B502F0-973F-F140-BEC8-30E568D393A2}" type="presParOf" srcId="{B351E6C0-1443-8F47-8BEB-C390F2255D19}" destId="{F0C96748-57CC-6247-B947-05F34BA1ED8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293BB-88B1-8844-82C2-7EF9DA6F7C1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F8834C68-2F13-A44E-823D-EFAD364CD7E0}">
      <dgm:prSet custT="1"/>
      <dgm:spPr/>
      <dgm:t>
        <a:bodyPr/>
        <a:lstStyle/>
        <a:p>
          <a:pPr rtl="0"/>
          <a:r>
            <a:rPr lang="fr-FR" sz="2000" dirty="0"/>
            <a:t>Rédaction d’un article scientifique en SHS (20H)</a:t>
          </a:r>
        </a:p>
      </dgm:t>
    </dgm:pt>
    <dgm:pt modelId="{D713F31F-6EF8-5247-8D0A-0D9CDB6B485F}" type="parTrans" cxnId="{10690311-AEAD-E540-BA16-22585EEA1E8F}">
      <dgm:prSet/>
      <dgm:spPr/>
      <dgm:t>
        <a:bodyPr/>
        <a:lstStyle/>
        <a:p>
          <a:endParaRPr lang="fr-FR"/>
        </a:p>
      </dgm:t>
    </dgm:pt>
    <dgm:pt modelId="{BC7706BF-AD50-4542-B36D-D932BA20F7AF}" type="sibTrans" cxnId="{10690311-AEAD-E540-BA16-22585EEA1E8F}">
      <dgm:prSet/>
      <dgm:spPr/>
      <dgm:t>
        <a:bodyPr/>
        <a:lstStyle/>
        <a:p>
          <a:endParaRPr lang="fr-FR"/>
        </a:p>
      </dgm:t>
    </dgm:pt>
    <dgm:pt modelId="{5475F9E3-C684-0A45-BD0E-443A00B9F915}">
      <dgm:prSet custT="1"/>
      <dgm:spPr/>
      <dgm:t>
        <a:bodyPr/>
        <a:lstStyle/>
        <a:p>
          <a:pPr rtl="0"/>
          <a:r>
            <a:rPr lang="fr-FR" sz="2000" dirty="0"/>
            <a:t>Communication affichée en SHS  (20H)</a:t>
          </a:r>
        </a:p>
      </dgm:t>
    </dgm:pt>
    <dgm:pt modelId="{04921688-EA0C-A74C-B1DF-97E0D0BAFC62}" type="parTrans" cxnId="{696D9D3D-6ECE-714F-ADE0-878D66E8CA6E}">
      <dgm:prSet/>
      <dgm:spPr/>
      <dgm:t>
        <a:bodyPr/>
        <a:lstStyle/>
        <a:p>
          <a:endParaRPr lang="fr-FR"/>
        </a:p>
      </dgm:t>
    </dgm:pt>
    <dgm:pt modelId="{925ADCC4-BC09-D54C-AFA5-D396CCD2168B}" type="sibTrans" cxnId="{696D9D3D-6ECE-714F-ADE0-878D66E8CA6E}">
      <dgm:prSet/>
      <dgm:spPr/>
      <dgm:t>
        <a:bodyPr/>
        <a:lstStyle/>
        <a:p>
          <a:endParaRPr lang="fr-FR"/>
        </a:p>
      </dgm:t>
    </dgm:pt>
    <dgm:pt modelId="{6A6D1096-F568-EC49-A635-0E83D4A98F06}">
      <dgm:prSet custT="1"/>
      <dgm:spPr/>
      <dgm:t>
        <a:bodyPr/>
        <a:lstStyle/>
        <a:p>
          <a:pPr rtl="0"/>
          <a:r>
            <a:rPr lang="fr-FR" sz="2000" i="0" dirty="0"/>
            <a:t>Atelier d'énonciation et d'éloquence (28H)</a:t>
          </a:r>
        </a:p>
      </dgm:t>
    </dgm:pt>
    <dgm:pt modelId="{93653C8C-34C6-4D4E-89A7-F8A139CFEB4B}" type="parTrans" cxnId="{7F8E6918-7482-7042-9495-D9AB29FA5F6D}">
      <dgm:prSet/>
      <dgm:spPr/>
      <dgm:t>
        <a:bodyPr/>
        <a:lstStyle/>
        <a:p>
          <a:endParaRPr lang="fr-FR"/>
        </a:p>
      </dgm:t>
    </dgm:pt>
    <dgm:pt modelId="{3594E4BF-5192-CA4E-9AF3-054C944D72EA}" type="sibTrans" cxnId="{7F8E6918-7482-7042-9495-D9AB29FA5F6D}">
      <dgm:prSet/>
      <dgm:spPr/>
      <dgm:t>
        <a:bodyPr/>
        <a:lstStyle/>
        <a:p>
          <a:endParaRPr lang="fr-FR"/>
        </a:p>
      </dgm:t>
    </dgm:pt>
    <dgm:pt modelId="{4FF96AE2-6C2C-4184-AF10-59FC95457D23}">
      <dgm:prSet custT="1"/>
      <dgm:spPr/>
      <dgm:t>
        <a:bodyPr/>
        <a:lstStyle/>
        <a:p>
          <a:r>
            <a:rPr lang="fr-FR" sz="2000" dirty="0"/>
            <a:t>Recherche documentaire (12H)</a:t>
          </a:r>
        </a:p>
      </dgm:t>
    </dgm:pt>
    <dgm:pt modelId="{30D85248-93C1-49E6-8A3D-39B316E5445B}" type="parTrans" cxnId="{F4E7D2BF-133A-44F2-8C97-C507556B7CAD}">
      <dgm:prSet/>
      <dgm:spPr/>
      <dgm:t>
        <a:bodyPr/>
        <a:lstStyle/>
        <a:p>
          <a:endParaRPr lang="fr-FR"/>
        </a:p>
      </dgm:t>
    </dgm:pt>
    <dgm:pt modelId="{3D415E0C-B872-4BF3-8504-A53C53779595}" type="sibTrans" cxnId="{F4E7D2BF-133A-44F2-8C97-C507556B7CAD}">
      <dgm:prSet/>
      <dgm:spPr/>
      <dgm:t>
        <a:bodyPr/>
        <a:lstStyle/>
        <a:p>
          <a:endParaRPr lang="fr-FR"/>
        </a:p>
      </dgm:t>
    </dgm:pt>
    <dgm:pt modelId="{B351E6C0-1443-8F47-8BEB-C390F2255D19}" type="pres">
      <dgm:prSet presAssocID="{3CD293BB-88B1-8844-82C2-7EF9DA6F7C14}" presName="linear" presStyleCnt="0">
        <dgm:presLayoutVars>
          <dgm:dir/>
          <dgm:animLvl val="lvl"/>
          <dgm:resizeHandles val="exact"/>
        </dgm:presLayoutVars>
      </dgm:prSet>
      <dgm:spPr/>
      <dgm:t>
        <a:bodyPr/>
        <a:lstStyle/>
        <a:p>
          <a:endParaRPr lang="fr-FR"/>
        </a:p>
      </dgm:t>
    </dgm:pt>
    <dgm:pt modelId="{B6622932-2E0A-4840-B1BA-8EA10989DED8}" type="pres">
      <dgm:prSet presAssocID="{F8834C68-2F13-A44E-823D-EFAD364CD7E0}" presName="parentLin" presStyleCnt="0"/>
      <dgm:spPr/>
    </dgm:pt>
    <dgm:pt modelId="{7995D352-2839-214F-9997-40D943A508E9}" type="pres">
      <dgm:prSet presAssocID="{F8834C68-2F13-A44E-823D-EFAD364CD7E0}" presName="parentLeftMargin" presStyleLbl="node1" presStyleIdx="0" presStyleCnt="4"/>
      <dgm:spPr/>
      <dgm:t>
        <a:bodyPr/>
        <a:lstStyle/>
        <a:p>
          <a:endParaRPr lang="fr-FR"/>
        </a:p>
      </dgm:t>
    </dgm:pt>
    <dgm:pt modelId="{D4DBFDF5-FDFF-FD44-BDBE-24AAB7B204A3}" type="pres">
      <dgm:prSet presAssocID="{F8834C68-2F13-A44E-823D-EFAD364CD7E0}" presName="parentText" presStyleLbl="node1" presStyleIdx="0" presStyleCnt="4" custScaleX="123771" custScaleY="82514" custLinFactNeighborX="7576">
        <dgm:presLayoutVars>
          <dgm:chMax val="0"/>
          <dgm:bulletEnabled val="1"/>
        </dgm:presLayoutVars>
      </dgm:prSet>
      <dgm:spPr/>
      <dgm:t>
        <a:bodyPr/>
        <a:lstStyle/>
        <a:p>
          <a:endParaRPr lang="fr-FR"/>
        </a:p>
      </dgm:t>
    </dgm:pt>
    <dgm:pt modelId="{F23BD87D-4400-2149-958E-F2A277A6EE37}" type="pres">
      <dgm:prSet presAssocID="{F8834C68-2F13-A44E-823D-EFAD364CD7E0}" presName="negativeSpace" presStyleCnt="0"/>
      <dgm:spPr/>
    </dgm:pt>
    <dgm:pt modelId="{D70EAE5D-F34A-BC4C-9D2A-5264412565DC}" type="pres">
      <dgm:prSet presAssocID="{F8834C68-2F13-A44E-823D-EFAD364CD7E0}" presName="childText" presStyleLbl="conFgAcc1" presStyleIdx="0" presStyleCnt="4">
        <dgm:presLayoutVars>
          <dgm:bulletEnabled val="1"/>
        </dgm:presLayoutVars>
      </dgm:prSet>
      <dgm:spPr/>
    </dgm:pt>
    <dgm:pt modelId="{FFE731ED-03A1-5D4C-9D3F-C482569CDAEE}" type="pres">
      <dgm:prSet presAssocID="{BC7706BF-AD50-4542-B36D-D932BA20F7AF}" presName="spaceBetweenRectangles" presStyleCnt="0"/>
      <dgm:spPr/>
    </dgm:pt>
    <dgm:pt modelId="{FEB12736-FF6D-D943-8AEE-17B8C53BBA73}" type="pres">
      <dgm:prSet presAssocID="{5475F9E3-C684-0A45-BD0E-443A00B9F915}" presName="parentLin" presStyleCnt="0"/>
      <dgm:spPr/>
    </dgm:pt>
    <dgm:pt modelId="{3572DE8A-71C0-814B-B4E9-2BDF4ED309E0}" type="pres">
      <dgm:prSet presAssocID="{5475F9E3-C684-0A45-BD0E-443A00B9F915}" presName="parentLeftMargin" presStyleLbl="node1" presStyleIdx="0" presStyleCnt="4"/>
      <dgm:spPr/>
      <dgm:t>
        <a:bodyPr/>
        <a:lstStyle/>
        <a:p>
          <a:endParaRPr lang="fr-FR"/>
        </a:p>
      </dgm:t>
    </dgm:pt>
    <dgm:pt modelId="{F4C456DC-C48B-4C40-9B30-5B145C09FD25}" type="pres">
      <dgm:prSet presAssocID="{5475F9E3-C684-0A45-BD0E-443A00B9F915}" presName="parentText" presStyleLbl="node1" presStyleIdx="1" presStyleCnt="4">
        <dgm:presLayoutVars>
          <dgm:chMax val="0"/>
          <dgm:bulletEnabled val="1"/>
        </dgm:presLayoutVars>
      </dgm:prSet>
      <dgm:spPr/>
      <dgm:t>
        <a:bodyPr/>
        <a:lstStyle/>
        <a:p>
          <a:endParaRPr lang="fr-FR"/>
        </a:p>
      </dgm:t>
    </dgm:pt>
    <dgm:pt modelId="{98C2233B-FAAA-F54E-A1A4-D1ABCF9D6DF6}" type="pres">
      <dgm:prSet presAssocID="{5475F9E3-C684-0A45-BD0E-443A00B9F915}" presName="negativeSpace" presStyleCnt="0"/>
      <dgm:spPr/>
    </dgm:pt>
    <dgm:pt modelId="{920045EC-A7BF-F54E-A7C1-A8D93BE9EB8D}" type="pres">
      <dgm:prSet presAssocID="{5475F9E3-C684-0A45-BD0E-443A00B9F915}" presName="childText" presStyleLbl="conFgAcc1" presStyleIdx="1" presStyleCnt="4">
        <dgm:presLayoutVars>
          <dgm:bulletEnabled val="1"/>
        </dgm:presLayoutVars>
      </dgm:prSet>
      <dgm:spPr/>
    </dgm:pt>
    <dgm:pt modelId="{A3D13BA2-8FF6-D340-9828-0FB1463F3FB0}" type="pres">
      <dgm:prSet presAssocID="{925ADCC4-BC09-D54C-AFA5-D396CCD2168B}" presName="spaceBetweenRectangles" presStyleCnt="0"/>
      <dgm:spPr/>
    </dgm:pt>
    <dgm:pt modelId="{BE9CE03A-C353-6449-A2D4-3C778E7CF2A7}" type="pres">
      <dgm:prSet presAssocID="{6A6D1096-F568-EC49-A635-0E83D4A98F06}" presName="parentLin" presStyleCnt="0"/>
      <dgm:spPr/>
    </dgm:pt>
    <dgm:pt modelId="{BBAD6260-5C0C-4B47-B6EC-0EBD56823778}" type="pres">
      <dgm:prSet presAssocID="{6A6D1096-F568-EC49-A635-0E83D4A98F06}" presName="parentLeftMargin" presStyleLbl="node1" presStyleIdx="1" presStyleCnt="4"/>
      <dgm:spPr/>
      <dgm:t>
        <a:bodyPr/>
        <a:lstStyle/>
        <a:p>
          <a:endParaRPr lang="fr-FR"/>
        </a:p>
      </dgm:t>
    </dgm:pt>
    <dgm:pt modelId="{4219E6B2-0BC8-8844-99AC-77D7FD255BB1}" type="pres">
      <dgm:prSet presAssocID="{6A6D1096-F568-EC49-A635-0E83D4A98F06}" presName="parentText" presStyleLbl="node1" presStyleIdx="2" presStyleCnt="4">
        <dgm:presLayoutVars>
          <dgm:chMax val="0"/>
          <dgm:bulletEnabled val="1"/>
        </dgm:presLayoutVars>
      </dgm:prSet>
      <dgm:spPr/>
      <dgm:t>
        <a:bodyPr/>
        <a:lstStyle/>
        <a:p>
          <a:endParaRPr lang="fr-FR"/>
        </a:p>
      </dgm:t>
    </dgm:pt>
    <dgm:pt modelId="{C973FC5E-FD27-554C-B410-5A5469792C33}" type="pres">
      <dgm:prSet presAssocID="{6A6D1096-F568-EC49-A635-0E83D4A98F06}" presName="negativeSpace" presStyleCnt="0"/>
      <dgm:spPr/>
    </dgm:pt>
    <dgm:pt modelId="{86EB6641-EA30-494B-A6D5-D82BB889728A}" type="pres">
      <dgm:prSet presAssocID="{6A6D1096-F568-EC49-A635-0E83D4A98F06}" presName="childText" presStyleLbl="conFgAcc1" presStyleIdx="2" presStyleCnt="4">
        <dgm:presLayoutVars>
          <dgm:bulletEnabled val="1"/>
        </dgm:presLayoutVars>
      </dgm:prSet>
      <dgm:spPr/>
    </dgm:pt>
    <dgm:pt modelId="{06F8376C-AE76-4FCE-AB54-17FBB541A2AE}" type="pres">
      <dgm:prSet presAssocID="{3594E4BF-5192-CA4E-9AF3-054C944D72EA}" presName="spaceBetweenRectangles" presStyleCnt="0"/>
      <dgm:spPr/>
    </dgm:pt>
    <dgm:pt modelId="{FA19273E-E954-4978-8142-DD9B9E5B208B}" type="pres">
      <dgm:prSet presAssocID="{4FF96AE2-6C2C-4184-AF10-59FC95457D23}" presName="parentLin" presStyleCnt="0"/>
      <dgm:spPr/>
    </dgm:pt>
    <dgm:pt modelId="{61FFF159-60E7-4C3B-B528-08EBC96C5543}" type="pres">
      <dgm:prSet presAssocID="{4FF96AE2-6C2C-4184-AF10-59FC95457D23}" presName="parentLeftMargin" presStyleLbl="node1" presStyleIdx="2" presStyleCnt="4"/>
      <dgm:spPr/>
      <dgm:t>
        <a:bodyPr/>
        <a:lstStyle/>
        <a:p>
          <a:endParaRPr lang="fr-FR"/>
        </a:p>
      </dgm:t>
    </dgm:pt>
    <dgm:pt modelId="{7DD45741-EE4E-4047-A4AD-405072A8C2FF}" type="pres">
      <dgm:prSet presAssocID="{4FF96AE2-6C2C-4184-AF10-59FC95457D23}" presName="parentText" presStyleLbl="node1" presStyleIdx="3" presStyleCnt="4">
        <dgm:presLayoutVars>
          <dgm:chMax val="0"/>
          <dgm:bulletEnabled val="1"/>
        </dgm:presLayoutVars>
      </dgm:prSet>
      <dgm:spPr/>
      <dgm:t>
        <a:bodyPr/>
        <a:lstStyle/>
        <a:p>
          <a:endParaRPr lang="fr-FR"/>
        </a:p>
      </dgm:t>
    </dgm:pt>
    <dgm:pt modelId="{406E7BF7-71D2-484F-A3D1-A17692899E1F}" type="pres">
      <dgm:prSet presAssocID="{4FF96AE2-6C2C-4184-AF10-59FC95457D23}" presName="negativeSpace" presStyleCnt="0"/>
      <dgm:spPr/>
    </dgm:pt>
    <dgm:pt modelId="{8808E07F-8889-48FD-A63C-F256ACFCF1AB}" type="pres">
      <dgm:prSet presAssocID="{4FF96AE2-6C2C-4184-AF10-59FC95457D23}" presName="childText" presStyleLbl="conFgAcc1" presStyleIdx="3" presStyleCnt="4">
        <dgm:presLayoutVars>
          <dgm:bulletEnabled val="1"/>
        </dgm:presLayoutVars>
      </dgm:prSet>
      <dgm:spPr/>
    </dgm:pt>
  </dgm:ptLst>
  <dgm:cxnLst>
    <dgm:cxn modelId="{10690311-AEAD-E540-BA16-22585EEA1E8F}" srcId="{3CD293BB-88B1-8844-82C2-7EF9DA6F7C14}" destId="{F8834C68-2F13-A44E-823D-EFAD364CD7E0}" srcOrd="0" destOrd="0" parTransId="{D713F31F-6EF8-5247-8D0A-0D9CDB6B485F}" sibTransId="{BC7706BF-AD50-4542-B36D-D932BA20F7AF}"/>
    <dgm:cxn modelId="{8980378A-1B03-BB49-A321-0CAA120C1030}" type="presOf" srcId="{F8834C68-2F13-A44E-823D-EFAD364CD7E0}" destId="{D4DBFDF5-FDFF-FD44-BDBE-24AAB7B204A3}" srcOrd="1" destOrd="0" presId="urn:microsoft.com/office/officeart/2005/8/layout/list1"/>
    <dgm:cxn modelId="{D7E5D5CD-DE5B-F049-B9F4-3A1FF37E4B15}" type="presOf" srcId="{F8834C68-2F13-A44E-823D-EFAD364CD7E0}" destId="{7995D352-2839-214F-9997-40D943A508E9}" srcOrd="0" destOrd="0" presId="urn:microsoft.com/office/officeart/2005/8/layout/list1"/>
    <dgm:cxn modelId="{E664B302-3B45-4A1B-B625-AA54941A8C32}" type="presOf" srcId="{4FF96AE2-6C2C-4184-AF10-59FC95457D23}" destId="{7DD45741-EE4E-4047-A4AD-405072A8C2FF}" srcOrd="1" destOrd="0" presId="urn:microsoft.com/office/officeart/2005/8/layout/list1"/>
    <dgm:cxn modelId="{25EE57D9-A0C1-CF44-A2E4-4EEF9EE39C97}" type="presOf" srcId="{5475F9E3-C684-0A45-BD0E-443A00B9F915}" destId="{3572DE8A-71C0-814B-B4E9-2BDF4ED309E0}" srcOrd="0" destOrd="0" presId="urn:microsoft.com/office/officeart/2005/8/layout/list1"/>
    <dgm:cxn modelId="{7F8E6918-7482-7042-9495-D9AB29FA5F6D}" srcId="{3CD293BB-88B1-8844-82C2-7EF9DA6F7C14}" destId="{6A6D1096-F568-EC49-A635-0E83D4A98F06}" srcOrd="2" destOrd="0" parTransId="{93653C8C-34C6-4D4E-89A7-F8A139CFEB4B}" sibTransId="{3594E4BF-5192-CA4E-9AF3-054C944D72EA}"/>
    <dgm:cxn modelId="{0C1F20C0-0CBF-824C-89CB-606E7CE4E154}" type="presOf" srcId="{5475F9E3-C684-0A45-BD0E-443A00B9F915}" destId="{F4C456DC-C48B-4C40-9B30-5B145C09FD25}" srcOrd="1" destOrd="0" presId="urn:microsoft.com/office/officeart/2005/8/layout/list1"/>
    <dgm:cxn modelId="{696D9D3D-6ECE-714F-ADE0-878D66E8CA6E}" srcId="{3CD293BB-88B1-8844-82C2-7EF9DA6F7C14}" destId="{5475F9E3-C684-0A45-BD0E-443A00B9F915}" srcOrd="1" destOrd="0" parTransId="{04921688-EA0C-A74C-B1DF-97E0D0BAFC62}" sibTransId="{925ADCC4-BC09-D54C-AFA5-D396CCD2168B}"/>
    <dgm:cxn modelId="{96450366-E959-4109-B881-6DFF3FA5FE60}" type="presOf" srcId="{3CD293BB-88B1-8844-82C2-7EF9DA6F7C14}" destId="{B351E6C0-1443-8F47-8BEB-C390F2255D19}" srcOrd="0" destOrd="0" presId="urn:microsoft.com/office/officeart/2005/8/layout/list1"/>
    <dgm:cxn modelId="{F4E7D2BF-133A-44F2-8C97-C507556B7CAD}" srcId="{3CD293BB-88B1-8844-82C2-7EF9DA6F7C14}" destId="{4FF96AE2-6C2C-4184-AF10-59FC95457D23}" srcOrd="3" destOrd="0" parTransId="{30D85248-93C1-49E6-8A3D-39B316E5445B}" sibTransId="{3D415E0C-B872-4BF3-8504-A53C53779595}"/>
    <dgm:cxn modelId="{22627467-624B-7B48-9922-67C5981AD6EC}" type="presOf" srcId="{6A6D1096-F568-EC49-A635-0E83D4A98F06}" destId="{4219E6B2-0BC8-8844-99AC-77D7FD255BB1}" srcOrd="1" destOrd="0" presId="urn:microsoft.com/office/officeart/2005/8/layout/list1"/>
    <dgm:cxn modelId="{0C48CACF-628E-4C58-B462-51A62F5508F0}" type="presOf" srcId="{4FF96AE2-6C2C-4184-AF10-59FC95457D23}" destId="{61FFF159-60E7-4C3B-B528-08EBC96C5543}" srcOrd="0" destOrd="0" presId="urn:microsoft.com/office/officeart/2005/8/layout/list1"/>
    <dgm:cxn modelId="{5A0CB1FB-2FCD-7740-A0FC-6F6F690139A7}" type="presOf" srcId="{6A6D1096-F568-EC49-A635-0E83D4A98F06}" destId="{BBAD6260-5C0C-4B47-B6EC-0EBD56823778}" srcOrd="0" destOrd="0" presId="urn:microsoft.com/office/officeart/2005/8/layout/list1"/>
    <dgm:cxn modelId="{040B6F6F-5D88-7740-83A7-D5420223B46A}" type="presParOf" srcId="{B351E6C0-1443-8F47-8BEB-C390F2255D19}" destId="{B6622932-2E0A-4840-B1BA-8EA10989DED8}" srcOrd="0" destOrd="0" presId="urn:microsoft.com/office/officeart/2005/8/layout/list1"/>
    <dgm:cxn modelId="{0ABAAF79-E517-1B4B-9A11-1BC63C703027}" type="presParOf" srcId="{B6622932-2E0A-4840-B1BA-8EA10989DED8}" destId="{7995D352-2839-214F-9997-40D943A508E9}" srcOrd="0" destOrd="0" presId="urn:microsoft.com/office/officeart/2005/8/layout/list1"/>
    <dgm:cxn modelId="{EF0F398E-BA3A-0B46-86D2-4686089E1411}" type="presParOf" srcId="{B6622932-2E0A-4840-B1BA-8EA10989DED8}" destId="{D4DBFDF5-FDFF-FD44-BDBE-24AAB7B204A3}" srcOrd="1" destOrd="0" presId="urn:microsoft.com/office/officeart/2005/8/layout/list1"/>
    <dgm:cxn modelId="{90660685-31A4-7E4C-B72F-1A95AB71418B}" type="presParOf" srcId="{B351E6C0-1443-8F47-8BEB-C390F2255D19}" destId="{F23BD87D-4400-2149-958E-F2A277A6EE37}" srcOrd="1" destOrd="0" presId="urn:microsoft.com/office/officeart/2005/8/layout/list1"/>
    <dgm:cxn modelId="{9F98D223-8DCA-AE4D-A6C8-2FCD443C21A6}" type="presParOf" srcId="{B351E6C0-1443-8F47-8BEB-C390F2255D19}" destId="{D70EAE5D-F34A-BC4C-9D2A-5264412565DC}" srcOrd="2" destOrd="0" presId="urn:microsoft.com/office/officeart/2005/8/layout/list1"/>
    <dgm:cxn modelId="{4F37E08D-BFFC-444B-9D2D-EB5E8AA2D661}" type="presParOf" srcId="{B351E6C0-1443-8F47-8BEB-C390F2255D19}" destId="{FFE731ED-03A1-5D4C-9D3F-C482569CDAEE}" srcOrd="3" destOrd="0" presId="urn:microsoft.com/office/officeart/2005/8/layout/list1"/>
    <dgm:cxn modelId="{48A6D6D9-6B2B-074C-A1B7-01B3F8C1CFB6}" type="presParOf" srcId="{B351E6C0-1443-8F47-8BEB-C390F2255D19}" destId="{FEB12736-FF6D-D943-8AEE-17B8C53BBA73}" srcOrd="4" destOrd="0" presId="urn:microsoft.com/office/officeart/2005/8/layout/list1"/>
    <dgm:cxn modelId="{AC09534B-48E8-5F44-9E4D-DE95CE87E271}" type="presParOf" srcId="{FEB12736-FF6D-D943-8AEE-17B8C53BBA73}" destId="{3572DE8A-71C0-814B-B4E9-2BDF4ED309E0}" srcOrd="0" destOrd="0" presId="urn:microsoft.com/office/officeart/2005/8/layout/list1"/>
    <dgm:cxn modelId="{21C90600-4FEB-9040-9068-D24AB41F2D59}" type="presParOf" srcId="{FEB12736-FF6D-D943-8AEE-17B8C53BBA73}" destId="{F4C456DC-C48B-4C40-9B30-5B145C09FD25}" srcOrd="1" destOrd="0" presId="urn:microsoft.com/office/officeart/2005/8/layout/list1"/>
    <dgm:cxn modelId="{EA2BCB18-0B3C-814A-8694-4D601835D53C}" type="presParOf" srcId="{B351E6C0-1443-8F47-8BEB-C390F2255D19}" destId="{98C2233B-FAAA-F54E-A1A4-D1ABCF9D6DF6}" srcOrd="5" destOrd="0" presId="urn:microsoft.com/office/officeart/2005/8/layout/list1"/>
    <dgm:cxn modelId="{0CCC93E4-4769-A647-9331-30A0767D662C}" type="presParOf" srcId="{B351E6C0-1443-8F47-8BEB-C390F2255D19}" destId="{920045EC-A7BF-F54E-A7C1-A8D93BE9EB8D}" srcOrd="6" destOrd="0" presId="urn:microsoft.com/office/officeart/2005/8/layout/list1"/>
    <dgm:cxn modelId="{52989567-BC0B-E743-A502-FD85B2C46327}" type="presParOf" srcId="{B351E6C0-1443-8F47-8BEB-C390F2255D19}" destId="{A3D13BA2-8FF6-D340-9828-0FB1463F3FB0}" srcOrd="7" destOrd="0" presId="urn:microsoft.com/office/officeart/2005/8/layout/list1"/>
    <dgm:cxn modelId="{2603DE68-A14B-E145-A264-BBC06FD06EBE}" type="presParOf" srcId="{B351E6C0-1443-8F47-8BEB-C390F2255D19}" destId="{BE9CE03A-C353-6449-A2D4-3C778E7CF2A7}" srcOrd="8" destOrd="0" presId="urn:microsoft.com/office/officeart/2005/8/layout/list1"/>
    <dgm:cxn modelId="{1158886F-6D0C-EB44-99A6-5048DCBCA083}" type="presParOf" srcId="{BE9CE03A-C353-6449-A2D4-3C778E7CF2A7}" destId="{BBAD6260-5C0C-4B47-B6EC-0EBD56823778}" srcOrd="0" destOrd="0" presId="urn:microsoft.com/office/officeart/2005/8/layout/list1"/>
    <dgm:cxn modelId="{E22CAFFC-1766-854B-830D-19340B32DDB7}" type="presParOf" srcId="{BE9CE03A-C353-6449-A2D4-3C778E7CF2A7}" destId="{4219E6B2-0BC8-8844-99AC-77D7FD255BB1}" srcOrd="1" destOrd="0" presId="urn:microsoft.com/office/officeart/2005/8/layout/list1"/>
    <dgm:cxn modelId="{DBED3EA7-CDD7-B946-8587-FFA9E3838060}" type="presParOf" srcId="{B351E6C0-1443-8F47-8BEB-C390F2255D19}" destId="{C973FC5E-FD27-554C-B410-5A5469792C33}" srcOrd="9" destOrd="0" presId="urn:microsoft.com/office/officeart/2005/8/layout/list1"/>
    <dgm:cxn modelId="{D4C9F7B1-4DF3-704D-800C-299A1FCB3DF8}" type="presParOf" srcId="{B351E6C0-1443-8F47-8BEB-C390F2255D19}" destId="{86EB6641-EA30-494B-A6D5-D82BB889728A}" srcOrd="10" destOrd="0" presId="urn:microsoft.com/office/officeart/2005/8/layout/list1"/>
    <dgm:cxn modelId="{C249C823-8AE7-4E59-88C2-8481CA55EEDC}" type="presParOf" srcId="{B351E6C0-1443-8F47-8BEB-C390F2255D19}" destId="{06F8376C-AE76-4FCE-AB54-17FBB541A2AE}" srcOrd="11" destOrd="0" presId="urn:microsoft.com/office/officeart/2005/8/layout/list1"/>
    <dgm:cxn modelId="{29A8EF01-693B-4705-B295-DA8D34DCCAE1}" type="presParOf" srcId="{B351E6C0-1443-8F47-8BEB-C390F2255D19}" destId="{FA19273E-E954-4978-8142-DD9B9E5B208B}" srcOrd="12" destOrd="0" presId="urn:microsoft.com/office/officeart/2005/8/layout/list1"/>
    <dgm:cxn modelId="{CA3BFFB5-087B-4665-BC93-A413EEC1AA0F}" type="presParOf" srcId="{FA19273E-E954-4978-8142-DD9B9E5B208B}" destId="{61FFF159-60E7-4C3B-B528-08EBC96C5543}" srcOrd="0" destOrd="0" presId="urn:microsoft.com/office/officeart/2005/8/layout/list1"/>
    <dgm:cxn modelId="{DE26D003-58B7-418D-90E6-86979783143D}" type="presParOf" srcId="{FA19273E-E954-4978-8142-DD9B9E5B208B}" destId="{7DD45741-EE4E-4047-A4AD-405072A8C2FF}" srcOrd="1" destOrd="0" presId="urn:microsoft.com/office/officeart/2005/8/layout/list1"/>
    <dgm:cxn modelId="{DE55EEB7-5C82-4C5E-ABAB-6E644875E362}" type="presParOf" srcId="{B351E6C0-1443-8F47-8BEB-C390F2255D19}" destId="{406E7BF7-71D2-484F-A3D1-A17692899E1F}" srcOrd="13" destOrd="0" presId="urn:microsoft.com/office/officeart/2005/8/layout/list1"/>
    <dgm:cxn modelId="{88175AC7-36AF-4048-8B99-C544912E3856}" type="presParOf" srcId="{B351E6C0-1443-8F47-8BEB-C390F2255D19}" destId="{8808E07F-8889-48FD-A63C-F256ACFCF1A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293BB-88B1-8844-82C2-7EF9DA6F7C1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2B257DBE-CB1E-1F4F-BA96-36BB45E88633}">
      <dgm:prSet custT="1"/>
      <dgm:spPr/>
      <dgm:t>
        <a:bodyPr/>
        <a:lstStyle/>
        <a:p>
          <a:pPr rtl="0"/>
          <a:r>
            <a:rPr lang="fr-FR" sz="2000" dirty="0"/>
            <a:t>Archives de la recherche (MMSH) </a:t>
          </a:r>
        </a:p>
      </dgm:t>
    </dgm:pt>
    <dgm:pt modelId="{34E79B6F-A218-7445-B297-98F5A5C68F27}" type="parTrans" cxnId="{81BEEDF2-7002-F049-A784-BB06A1860738}">
      <dgm:prSet/>
      <dgm:spPr/>
      <dgm:t>
        <a:bodyPr/>
        <a:lstStyle/>
        <a:p>
          <a:endParaRPr lang="fr-FR"/>
        </a:p>
      </dgm:t>
    </dgm:pt>
    <dgm:pt modelId="{43D2F19F-7491-824D-BE4F-C9166AEB54D2}" type="sibTrans" cxnId="{81BEEDF2-7002-F049-A784-BB06A1860738}">
      <dgm:prSet/>
      <dgm:spPr/>
      <dgm:t>
        <a:bodyPr/>
        <a:lstStyle/>
        <a:p>
          <a:endParaRPr lang="fr-FR"/>
        </a:p>
      </dgm:t>
    </dgm:pt>
    <dgm:pt modelId="{2573ABC5-72CC-1342-B772-9E867ED6C020}">
      <dgm:prSet custT="1"/>
      <dgm:spPr/>
      <dgm:t>
        <a:bodyPr/>
        <a:lstStyle/>
        <a:p>
          <a:pPr rtl="0"/>
          <a:r>
            <a:rPr lang="fr-FR" sz="2000" b="0" dirty="0"/>
            <a:t>Les esclavages en Méditerranée, de l'Antiquité au XX</a:t>
          </a:r>
          <a:r>
            <a:rPr lang="fr-FR" sz="2000" b="0" baseline="30000" dirty="0"/>
            <a:t>e</a:t>
          </a:r>
          <a:r>
            <a:rPr lang="fr-FR" sz="2000" b="0" dirty="0"/>
            <a:t> siècle (MMSH) </a:t>
          </a:r>
        </a:p>
      </dgm:t>
    </dgm:pt>
    <dgm:pt modelId="{95760AB2-E095-A344-8C28-F7E1BB5986A0}" type="parTrans" cxnId="{95AEF585-88F1-5740-B3DE-FE80096C4417}">
      <dgm:prSet/>
      <dgm:spPr/>
      <dgm:t>
        <a:bodyPr/>
        <a:lstStyle/>
        <a:p>
          <a:endParaRPr lang="fr-FR"/>
        </a:p>
      </dgm:t>
    </dgm:pt>
    <dgm:pt modelId="{75971B05-DDB3-3340-8DA4-6AF64DC01426}" type="sibTrans" cxnId="{95AEF585-88F1-5740-B3DE-FE80096C4417}">
      <dgm:prSet/>
      <dgm:spPr/>
      <dgm:t>
        <a:bodyPr/>
        <a:lstStyle/>
        <a:p>
          <a:endParaRPr lang="fr-FR"/>
        </a:p>
      </dgm:t>
    </dgm:pt>
    <dgm:pt modelId="{05BF24CB-1993-C848-A245-C5C3F18F6F9C}">
      <dgm:prSet custT="1"/>
      <dgm:spPr/>
      <dgm:t>
        <a:bodyPr/>
        <a:lstStyle/>
        <a:p>
          <a:pPr rtl="0"/>
          <a:r>
            <a:rPr lang="fr-FR" sz="2000" dirty="0"/>
            <a:t>Programme doctoral IMERA-Méditerranée</a:t>
          </a:r>
        </a:p>
      </dgm:t>
    </dgm:pt>
    <dgm:pt modelId="{65584879-A49F-7548-8EDE-C686334D0B70}" type="parTrans" cxnId="{6C00C269-A3C1-EB46-AFC2-2287F47C9999}">
      <dgm:prSet/>
      <dgm:spPr/>
      <dgm:t>
        <a:bodyPr/>
        <a:lstStyle/>
        <a:p>
          <a:endParaRPr lang="fr-FR"/>
        </a:p>
      </dgm:t>
    </dgm:pt>
    <dgm:pt modelId="{19FC6EC8-C54D-8E44-92D9-BDAADF28FAB5}" type="sibTrans" cxnId="{6C00C269-A3C1-EB46-AFC2-2287F47C9999}">
      <dgm:prSet/>
      <dgm:spPr/>
      <dgm:t>
        <a:bodyPr/>
        <a:lstStyle/>
        <a:p>
          <a:endParaRPr lang="fr-FR"/>
        </a:p>
      </dgm:t>
    </dgm:pt>
    <dgm:pt modelId="{CBAD8CAF-AACA-094F-8806-C8884D0610A8}">
      <dgm:prSet custT="1"/>
      <dgm:spPr/>
      <dgm:t>
        <a:bodyPr/>
        <a:lstStyle/>
        <a:p>
          <a:pPr rtl="0"/>
          <a:r>
            <a:rPr lang="fr-FR" sz="2000" b="0" dirty="0"/>
            <a:t>De quoi les Ottomans sont-ils le nom ? La fabrique des mémoires collectives « ottomanes » (MMSH)</a:t>
          </a:r>
        </a:p>
      </dgm:t>
    </dgm:pt>
    <dgm:pt modelId="{8768CD72-E748-954C-9F85-67689EBA72E4}" type="parTrans" cxnId="{225AE539-1E3B-274D-B412-D9A5D7AB567C}">
      <dgm:prSet/>
      <dgm:spPr/>
      <dgm:t>
        <a:bodyPr/>
        <a:lstStyle/>
        <a:p>
          <a:endParaRPr lang="fr-FR"/>
        </a:p>
      </dgm:t>
    </dgm:pt>
    <dgm:pt modelId="{DB7057CC-C25C-8E46-A4EC-529D9C28518E}" type="sibTrans" cxnId="{225AE539-1E3B-274D-B412-D9A5D7AB567C}">
      <dgm:prSet/>
      <dgm:spPr/>
      <dgm:t>
        <a:bodyPr/>
        <a:lstStyle/>
        <a:p>
          <a:endParaRPr lang="fr-FR"/>
        </a:p>
      </dgm:t>
    </dgm:pt>
    <dgm:pt modelId="{A1C5047C-B165-4F40-ADCF-00C201B674D7}">
      <dgm:prSet/>
      <dgm:spPr/>
      <dgm:t>
        <a:bodyPr/>
        <a:lstStyle/>
        <a:p>
          <a:endParaRPr lang="fr-FR"/>
        </a:p>
      </dgm:t>
    </dgm:pt>
    <dgm:pt modelId="{BB9DB735-3209-4F7F-BD08-A70950FFA1DD}" type="parTrans" cxnId="{9F321150-B845-4ED9-81EB-C61E67D5FF29}">
      <dgm:prSet/>
      <dgm:spPr/>
      <dgm:t>
        <a:bodyPr/>
        <a:lstStyle/>
        <a:p>
          <a:endParaRPr lang="fr-FR"/>
        </a:p>
      </dgm:t>
    </dgm:pt>
    <dgm:pt modelId="{657DF955-25DF-4A61-A397-299DA3F138E7}" type="sibTrans" cxnId="{9F321150-B845-4ED9-81EB-C61E67D5FF29}">
      <dgm:prSet/>
      <dgm:spPr/>
      <dgm:t>
        <a:bodyPr/>
        <a:lstStyle/>
        <a:p>
          <a:endParaRPr lang="fr-FR"/>
        </a:p>
      </dgm:t>
    </dgm:pt>
    <dgm:pt modelId="{4DE9C6AA-06FF-4121-903E-6BC2F416A421}">
      <dgm:prSet custT="1"/>
      <dgm:spPr/>
      <dgm:t>
        <a:bodyPr/>
        <a:lstStyle/>
        <a:p>
          <a:r>
            <a:rPr lang="fr-FR" sz="2000" dirty="0"/>
            <a:t>Programme doctoral </a:t>
          </a:r>
          <a:r>
            <a:rPr lang="fr-FR" sz="2000" dirty="0" err="1"/>
            <a:t>SoMuM</a:t>
          </a:r>
          <a:endParaRPr lang="fr-FR" sz="2000" dirty="0"/>
        </a:p>
      </dgm:t>
    </dgm:pt>
    <dgm:pt modelId="{26B2EFA1-1B4F-4F75-BC05-5AC7CDDD060F}" type="parTrans" cxnId="{F088499E-8989-471B-AFDC-3F85A5666931}">
      <dgm:prSet/>
      <dgm:spPr/>
      <dgm:t>
        <a:bodyPr/>
        <a:lstStyle/>
        <a:p>
          <a:endParaRPr lang="fr-FR"/>
        </a:p>
      </dgm:t>
    </dgm:pt>
    <dgm:pt modelId="{56EF8EA2-8406-4596-AE87-B8D0F27DA7DA}" type="sibTrans" cxnId="{F088499E-8989-471B-AFDC-3F85A5666931}">
      <dgm:prSet/>
      <dgm:spPr/>
      <dgm:t>
        <a:bodyPr/>
        <a:lstStyle/>
        <a:p>
          <a:endParaRPr lang="fr-FR"/>
        </a:p>
      </dgm:t>
    </dgm:pt>
    <dgm:pt modelId="{B351E6C0-1443-8F47-8BEB-C390F2255D19}" type="pres">
      <dgm:prSet presAssocID="{3CD293BB-88B1-8844-82C2-7EF9DA6F7C14}" presName="linear" presStyleCnt="0">
        <dgm:presLayoutVars>
          <dgm:dir/>
          <dgm:animLvl val="lvl"/>
          <dgm:resizeHandles val="exact"/>
        </dgm:presLayoutVars>
      </dgm:prSet>
      <dgm:spPr/>
      <dgm:t>
        <a:bodyPr/>
        <a:lstStyle/>
        <a:p>
          <a:endParaRPr lang="fr-FR"/>
        </a:p>
      </dgm:t>
    </dgm:pt>
    <dgm:pt modelId="{B170718B-35DF-7F41-BBBA-BD88E5CA7EDD}" type="pres">
      <dgm:prSet presAssocID="{2B257DBE-CB1E-1F4F-BA96-36BB45E88633}" presName="parentLin" presStyleCnt="0"/>
      <dgm:spPr/>
    </dgm:pt>
    <dgm:pt modelId="{0A6CC8C6-3D5B-5C43-AC15-F9E31F9C85B3}" type="pres">
      <dgm:prSet presAssocID="{2B257DBE-CB1E-1F4F-BA96-36BB45E88633}" presName="parentLeftMargin" presStyleLbl="node1" presStyleIdx="0" presStyleCnt="5"/>
      <dgm:spPr/>
      <dgm:t>
        <a:bodyPr/>
        <a:lstStyle/>
        <a:p>
          <a:endParaRPr lang="fr-FR"/>
        </a:p>
      </dgm:t>
    </dgm:pt>
    <dgm:pt modelId="{F52BEB00-C5CD-1F4E-98CF-696D208F451E}" type="pres">
      <dgm:prSet presAssocID="{2B257DBE-CB1E-1F4F-BA96-36BB45E88633}" presName="parentText" presStyleLbl="node1" presStyleIdx="0" presStyleCnt="5" custScaleX="117949">
        <dgm:presLayoutVars>
          <dgm:chMax val="0"/>
          <dgm:bulletEnabled val="1"/>
        </dgm:presLayoutVars>
      </dgm:prSet>
      <dgm:spPr/>
      <dgm:t>
        <a:bodyPr/>
        <a:lstStyle/>
        <a:p>
          <a:endParaRPr lang="fr-FR"/>
        </a:p>
      </dgm:t>
    </dgm:pt>
    <dgm:pt modelId="{5F566CBE-CF12-BF4E-9CEE-737526E5EB3B}" type="pres">
      <dgm:prSet presAssocID="{2B257DBE-CB1E-1F4F-BA96-36BB45E88633}" presName="negativeSpace" presStyleCnt="0"/>
      <dgm:spPr/>
    </dgm:pt>
    <dgm:pt modelId="{EA7B307C-F2B6-A646-ABE3-246DD242160B}" type="pres">
      <dgm:prSet presAssocID="{2B257DBE-CB1E-1F4F-BA96-36BB45E88633}" presName="childText" presStyleLbl="conFgAcc1" presStyleIdx="0" presStyleCnt="5">
        <dgm:presLayoutVars>
          <dgm:bulletEnabled val="1"/>
        </dgm:presLayoutVars>
      </dgm:prSet>
      <dgm:spPr/>
    </dgm:pt>
    <dgm:pt modelId="{A0C97D3A-107D-BE42-9085-2DEC4E52D976}" type="pres">
      <dgm:prSet presAssocID="{43D2F19F-7491-824D-BE4F-C9166AEB54D2}" presName="spaceBetweenRectangles" presStyleCnt="0"/>
      <dgm:spPr/>
    </dgm:pt>
    <dgm:pt modelId="{A97C9133-9E79-D148-97A9-A4EF1F7BC023}" type="pres">
      <dgm:prSet presAssocID="{CBAD8CAF-AACA-094F-8806-C8884D0610A8}" presName="parentLin" presStyleCnt="0"/>
      <dgm:spPr/>
    </dgm:pt>
    <dgm:pt modelId="{8031A64D-7B61-C24C-9CA9-BEDADA186C15}" type="pres">
      <dgm:prSet presAssocID="{CBAD8CAF-AACA-094F-8806-C8884D0610A8}" presName="parentLeftMargin" presStyleLbl="node1" presStyleIdx="0" presStyleCnt="5"/>
      <dgm:spPr/>
      <dgm:t>
        <a:bodyPr/>
        <a:lstStyle/>
        <a:p>
          <a:endParaRPr lang="fr-FR"/>
        </a:p>
      </dgm:t>
    </dgm:pt>
    <dgm:pt modelId="{0586C308-AEDC-9449-9ADA-C0365977119B}" type="pres">
      <dgm:prSet presAssocID="{CBAD8CAF-AACA-094F-8806-C8884D0610A8}" presName="parentText" presStyleLbl="node1" presStyleIdx="1" presStyleCnt="5" custScaleX="117474" custScaleY="108582">
        <dgm:presLayoutVars>
          <dgm:chMax val="0"/>
          <dgm:bulletEnabled val="1"/>
        </dgm:presLayoutVars>
      </dgm:prSet>
      <dgm:spPr/>
      <dgm:t>
        <a:bodyPr/>
        <a:lstStyle/>
        <a:p>
          <a:endParaRPr lang="fr-FR"/>
        </a:p>
      </dgm:t>
    </dgm:pt>
    <dgm:pt modelId="{61964908-07D0-0B46-8A05-5EDCFE49FBF2}" type="pres">
      <dgm:prSet presAssocID="{CBAD8CAF-AACA-094F-8806-C8884D0610A8}" presName="negativeSpace" presStyleCnt="0"/>
      <dgm:spPr/>
    </dgm:pt>
    <dgm:pt modelId="{8180C35D-131C-B94A-92FB-EA65B70070C2}" type="pres">
      <dgm:prSet presAssocID="{CBAD8CAF-AACA-094F-8806-C8884D0610A8}" presName="childText" presStyleLbl="conFgAcc1" presStyleIdx="1" presStyleCnt="5">
        <dgm:presLayoutVars>
          <dgm:bulletEnabled val="1"/>
        </dgm:presLayoutVars>
      </dgm:prSet>
      <dgm:spPr/>
      <dgm:t>
        <a:bodyPr/>
        <a:lstStyle/>
        <a:p>
          <a:endParaRPr lang="fr-FR"/>
        </a:p>
      </dgm:t>
    </dgm:pt>
    <dgm:pt modelId="{0AE77B76-91D1-F34F-BAA8-271E2B60F0C8}" type="pres">
      <dgm:prSet presAssocID="{DB7057CC-C25C-8E46-A4EC-529D9C28518E}" presName="spaceBetweenRectangles" presStyleCnt="0"/>
      <dgm:spPr/>
    </dgm:pt>
    <dgm:pt modelId="{128F9904-0D71-A04C-BE5A-32595631F631}" type="pres">
      <dgm:prSet presAssocID="{2573ABC5-72CC-1342-B772-9E867ED6C020}" presName="parentLin" presStyleCnt="0"/>
      <dgm:spPr/>
    </dgm:pt>
    <dgm:pt modelId="{FAE06BE3-AF85-EB4E-A71F-B782131B6BC6}" type="pres">
      <dgm:prSet presAssocID="{2573ABC5-72CC-1342-B772-9E867ED6C020}" presName="parentLeftMargin" presStyleLbl="node1" presStyleIdx="1" presStyleCnt="5"/>
      <dgm:spPr/>
      <dgm:t>
        <a:bodyPr/>
        <a:lstStyle/>
        <a:p>
          <a:endParaRPr lang="fr-FR"/>
        </a:p>
      </dgm:t>
    </dgm:pt>
    <dgm:pt modelId="{24D35AE2-D67F-5549-A86C-CA18BC916DFC}" type="pres">
      <dgm:prSet presAssocID="{2573ABC5-72CC-1342-B772-9E867ED6C020}" presName="parentText" presStyleLbl="node1" presStyleIdx="2" presStyleCnt="5" custScaleX="116164">
        <dgm:presLayoutVars>
          <dgm:chMax val="0"/>
          <dgm:bulletEnabled val="1"/>
        </dgm:presLayoutVars>
      </dgm:prSet>
      <dgm:spPr/>
      <dgm:t>
        <a:bodyPr/>
        <a:lstStyle/>
        <a:p>
          <a:endParaRPr lang="fr-FR"/>
        </a:p>
      </dgm:t>
    </dgm:pt>
    <dgm:pt modelId="{BE3FBD83-768D-9D45-9299-25589703ACC2}" type="pres">
      <dgm:prSet presAssocID="{2573ABC5-72CC-1342-B772-9E867ED6C020}" presName="negativeSpace" presStyleCnt="0"/>
      <dgm:spPr/>
    </dgm:pt>
    <dgm:pt modelId="{73752AED-8C71-2042-A5DB-A1C667A53580}" type="pres">
      <dgm:prSet presAssocID="{2573ABC5-72CC-1342-B772-9E867ED6C020}" presName="childText" presStyleLbl="conFgAcc1" presStyleIdx="2" presStyleCnt="5">
        <dgm:presLayoutVars>
          <dgm:bulletEnabled val="1"/>
        </dgm:presLayoutVars>
      </dgm:prSet>
      <dgm:spPr/>
    </dgm:pt>
    <dgm:pt modelId="{11D8218F-929C-0C46-8148-DE56127DE6CE}" type="pres">
      <dgm:prSet presAssocID="{75971B05-DDB3-3340-8DA4-6AF64DC01426}" presName="spaceBetweenRectangles" presStyleCnt="0"/>
      <dgm:spPr/>
    </dgm:pt>
    <dgm:pt modelId="{BFF22939-7820-ED41-A085-838F8222DE40}" type="pres">
      <dgm:prSet presAssocID="{05BF24CB-1993-C848-A245-C5C3F18F6F9C}" presName="parentLin" presStyleCnt="0"/>
      <dgm:spPr/>
    </dgm:pt>
    <dgm:pt modelId="{F2AA4F17-611E-0D4F-9087-E95941A523B2}" type="pres">
      <dgm:prSet presAssocID="{05BF24CB-1993-C848-A245-C5C3F18F6F9C}" presName="parentLeftMargin" presStyleLbl="node1" presStyleIdx="2" presStyleCnt="5"/>
      <dgm:spPr/>
      <dgm:t>
        <a:bodyPr/>
        <a:lstStyle/>
        <a:p>
          <a:endParaRPr lang="fr-FR"/>
        </a:p>
      </dgm:t>
    </dgm:pt>
    <dgm:pt modelId="{2A36B93F-393B-6C40-8CED-3D71DDAB690A}" type="pres">
      <dgm:prSet presAssocID="{05BF24CB-1993-C848-A245-C5C3F18F6F9C}" presName="parentText" presStyleLbl="node1" presStyleIdx="3" presStyleCnt="5" custScaleX="115532">
        <dgm:presLayoutVars>
          <dgm:chMax val="0"/>
          <dgm:bulletEnabled val="1"/>
        </dgm:presLayoutVars>
      </dgm:prSet>
      <dgm:spPr/>
      <dgm:t>
        <a:bodyPr/>
        <a:lstStyle/>
        <a:p>
          <a:endParaRPr lang="fr-FR"/>
        </a:p>
      </dgm:t>
    </dgm:pt>
    <dgm:pt modelId="{55A0FE3F-4E42-E94D-8002-9888BCA54C8C}" type="pres">
      <dgm:prSet presAssocID="{05BF24CB-1993-C848-A245-C5C3F18F6F9C}" presName="negativeSpace" presStyleCnt="0"/>
      <dgm:spPr/>
    </dgm:pt>
    <dgm:pt modelId="{37AC5695-4FCD-CC42-8210-6F7F593C6747}" type="pres">
      <dgm:prSet presAssocID="{05BF24CB-1993-C848-A245-C5C3F18F6F9C}" presName="childText" presStyleLbl="conFgAcc1" presStyleIdx="3" presStyleCnt="5">
        <dgm:presLayoutVars>
          <dgm:bulletEnabled val="1"/>
        </dgm:presLayoutVars>
      </dgm:prSet>
      <dgm:spPr/>
    </dgm:pt>
    <dgm:pt modelId="{EEE3A7FA-30F6-40E5-85C4-7C62594490AB}" type="pres">
      <dgm:prSet presAssocID="{19FC6EC8-C54D-8E44-92D9-BDAADF28FAB5}" presName="spaceBetweenRectangles" presStyleCnt="0"/>
      <dgm:spPr/>
    </dgm:pt>
    <dgm:pt modelId="{3304CAED-DFDC-4200-8AA4-2990207F037F}" type="pres">
      <dgm:prSet presAssocID="{4DE9C6AA-06FF-4121-903E-6BC2F416A421}" presName="parentLin" presStyleCnt="0"/>
      <dgm:spPr/>
    </dgm:pt>
    <dgm:pt modelId="{7A6669DF-2C40-45C3-A3EC-6E254626DD4E}" type="pres">
      <dgm:prSet presAssocID="{4DE9C6AA-06FF-4121-903E-6BC2F416A421}" presName="parentLeftMargin" presStyleLbl="node1" presStyleIdx="3" presStyleCnt="5"/>
      <dgm:spPr/>
      <dgm:t>
        <a:bodyPr/>
        <a:lstStyle/>
        <a:p>
          <a:endParaRPr lang="fr-FR"/>
        </a:p>
      </dgm:t>
    </dgm:pt>
    <dgm:pt modelId="{F45B70EC-DA32-4B77-AE82-0F2AADA4FA2E}" type="pres">
      <dgm:prSet presAssocID="{4DE9C6AA-06FF-4121-903E-6BC2F416A421}" presName="parentText" presStyleLbl="node1" presStyleIdx="4" presStyleCnt="5" custScaleX="115532">
        <dgm:presLayoutVars>
          <dgm:chMax val="0"/>
          <dgm:bulletEnabled val="1"/>
        </dgm:presLayoutVars>
      </dgm:prSet>
      <dgm:spPr/>
      <dgm:t>
        <a:bodyPr/>
        <a:lstStyle/>
        <a:p>
          <a:endParaRPr lang="fr-FR"/>
        </a:p>
      </dgm:t>
    </dgm:pt>
    <dgm:pt modelId="{3A6096D7-8028-4188-BBB2-864ABFEE273D}" type="pres">
      <dgm:prSet presAssocID="{4DE9C6AA-06FF-4121-903E-6BC2F416A421}" presName="negativeSpace" presStyleCnt="0"/>
      <dgm:spPr/>
    </dgm:pt>
    <dgm:pt modelId="{F857DF08-0201-46D6-A2A4-FE52C739443B}" type="pres">
      <dgm:prSet presAssocID="{4DE9C6AA-06FF-4121-903E-6BC2F416A421}" presName="childText" presStyleLbl="conFgAcc1" presStyleIdx="4" presStyleCnt="5">
        <dgm:presLayoutVars>
          <dgm:bulletEnabled val="1"/>
        </dgm:presLayoutVars>
      </dgm:prSet>
      <dgm:spPr/>
    </dgm:pt>
  </dgm:ptLst>
  <dgm:cxnLst>
    <dgm:cxn modelId="{225AE539-1E3B-274D-B412-D9A5D7AB567C}" srcId="{3CD293BB-88B1-8844-82C2-7EF9DA6F7C14}" destId="{CBAD8CAF-AACA-094F-8806-C8884D0610A8}" srcOrd="1" destOrd="0" parTransId="{8768CD72-E748-954C-9F85-67689EBA72E4}" sibTransId="{DB7057CC-C25C-8E46-A4EC-529D9C28518E}"/>
    <dgm:cxn modelId="{6C00C269-A3C1-EB46-AFC2-2287F47C9999}" srcId="{3CD293BB-88B1-8844-82C2-7EF9DA6F7C14}" destId="{05BF24CB-1993-C848-A245-C5C3F18F6F9C}" srcOrd="3" destOrd="0" parTransId="{65584879-A49F-7548-8EDE-C686334D0B70}" sibTransId="{19FC6EC8-C54D-8E44-92D9-BDAADF28FAB5}"/>
    <dgm:cxn modelId="{40C473D4-1086-4F0B-B982-584B47BF797B}" type="presOf" srcId="{A1C5047C-B165-4F40-ADCF-00C201B674D7}" destId="{8180C35D-131C-B94A-92FB-EA65B70070C2}" srcOrd="0" destOrd="0" presId="urn:microsoft.com/office/officeart/2005/8/layout/list1"/>
    <dgm:cxn modelId="{F088499E-8989-471B-AFDC-3F85A5666931}" srcId="{3CD293BB-88B1-8844-82C2-7EF9DA6F7C14}" destId="{4DE9C6AA-06FF-4121-903E-6BC2F416A421}" srcOrd="4" destOrd="0" parTransId="{26B2EFA1-1B4F-4F75-BC05-5AC7CDDD060F}" sibTransId="{56EF8EA2-8406-4596-AE87-B8D0F27DA7DA}"/>
    <dgm:cxn modelId="{0CDF39FC-675D-1E4E-852C-119DC4F667BE}" type="presOf" srcId="{2B257DBE-CB1E-1F4F-BA96-36BB45E88633}" destId="{0A6CC8C6-3D5B-5C43-AC15-F9E31F9C85B3}" srcOrd="0" destOrd="0" presId="urn:microsoft.com/office/officeart/2005/8/layout/list1"/>
    <dgm:cxn modelId="{95AEF585-88F1-5740-B3DE-FE80096C4417}" srcId="{3CD293BB-88B1-8844-82C2-7EF9DA6F7C14}" destId="{2573ABC5-72CC-1342-B772-9E867ED6C020}" srcOrd="2" destOrd="0" parTransId="{95760AB2-E095-A344-8C28-F7E1BB5986A0}" sibTransId="{75971B05-DDB3-3340-8DA4-6AF64DC01426}"/>
    <dgm:cxn modelId="{81BEEDF2-7002-F049-A784-BB06A1860738}" srcId="{3CD293BB-88B1-8844-82C2-7EF9DA6F7C14}" destId="{2B257DBE-CB1E-1F4F-BA96-36BB45E88633}" srcOrd="0" destOrd="0" parTransId="{34E79B6F-A218-7445-B297-98F5A5C68F27}" sibTransId="{43D2F19F-7491-824D-BE4F-C9166AEB54D2}"/>
    <dgm:cxn modelId="{9F321150-B845-4ED9-81EB-C61E67D5FF29}" srcId="{CBAD8CAF-AACA-094F-8806-C8884D0610A8}" destId="{A1C5047C-B165-4F40-ADCF-00C201B674D7}" srcOrd="0" destOrd="0" parTransId="{BB9DB735-3209-4F7F-BD08-A70950FFA1DD}" sibTransId="{657DF955-25DF-4A61-A397-299DA3F138E7}"/>
    <dgm:cxn modelId="{EBB43344-2602-47B1-B197-9D6AE750FA2D}" type="presOf" srcId="{4DE9C6AA-06FF-4121-903E-6BC2F416A421}" destId="{7A6669DF-2C40-45C3-A3EC-6E254626DD4E}" srcOrd="0" destOrd="0" presId="urn:microsoft.com/office/officeart/2005/8/layout/list1"/>
    <dgm:cxn modelId="{2A8DB75F-DA7E-9D46-90B7-B5955770DBF5}" type="presOf" srcId="{2573ABC5-72CC-1342-B772-9E867ED6C020}" destId="{FAE06BE3-AF85-EB4E-A71F-B782131B6BC6}" srcOrd="0" destOrd="0" presId="urn:microsoft.com/office/officeart/2005/8/layout/list1"/>
    <dgm:cxn modelId="{4A705D00-6FC1-EC4B-94F4-15F618808E4F}" type="presOf" srcId="{2B257DBE-CB1E-1F4F-BA96-36BB45E88633}" destId="{F52BEB00-C5CD-1F4E-98CF-696D208F451E}" srcOrd="1" destOrd="0" presId="urn:microsoft.com/office/officeart/2005/8/layout/list1"/>
    <dgm:cxn modelId="{A90206C2-982F-404E-9498-781362274526}" type="presOf" srcId="{4DE9C6AA-06FF-4121-903E-6BC2F416A421}" destId="{F45B70EC-DA32-4B77-AE82-0F2AADA4FA2E}" srcOrd="1" destOrd="0" presId="urn:microsoft.com/office/officeart/2005/8/layout/list1"/>
    <dgm:cxn modelId="{A546D03C-DFB2-024C-B6E2-AB61E3509EEA}" type="presOf" srcId="{CBAD8CAF-AACA-094F-8806-C8884D0610A8}" destId="{0586C308-AEDC-9449-9ADA-C0365977119B}" srcOrd="1" destOrd="0" presId="urn:microsoft.com/office/officeart/2005/8/layout/list1"/>
    <dgm:cxn modelId="{DF4F1180-2D7F-8A44-A52B-830A84BF4727}" type="presOf" srcId="{05BF24CB-1993-C848-A245-C5C3F18F6F9C}" destId="{F2AA4F17-611E-0D4F-9087-E95941A523B2}" srcOrd="0" destOrd="0" presId="urn:microsoft.com/office/officeart/2005/8/layout/list1"/>
    <dgm:cxn modelId="{96450366-E959-4109-B881-6DFF3FA5FE60}" type="presOf" srcId="{3CD293BB-88B1-8844-82C2-7EF9DA6F7C14}" destId="{B351E6C0-1443-8F47-8BEB-C390F2255D19}" srcOrd="0" destOrd="0" presId="urn:microsoft.com/office/officeart/2005/8/layout/list1"/>
    <dgm:cxn modelId="{12AD1BEE-0012-684C-9507-F7B7D756B20B}" type="presOf" srcId="{05BF24CB-1993-C848-A245-C5C3F18F6F9C}" destId="{2A36B93F-393B-6C40-8CED-3D71DDAB690A}" srcOrd="1" destOrd="0" presId="urn:microsoft.com/office/officeart/2005/8/layout/list1"/>
    <dgm:cxn modelId="{BC4777DC-DCDF-7A4C-849A-EE39C9098ABF}" type="presOf" srcId="{2573ABC5-72CC-1342-B772-9E867ED6C020}" destId="{24D35AE2-D67F-5549-A86C-CA18BC916DFC}" srcOrd="1" destOrd="0" presId="urn:microsoft.com/office/officeart/2005/8/layout/list1"/>
    <dgm:cxn modelId="{878BDA2A-2416-AC47-A4D0-4E0AA323F35C}" type="presOf" srcId="{CBAD8CAF-AACA-094F-8806-C8884D0610A8}" destId="{8031A64D-7B61-C24C-9CA9-BEDADA186C15}" srcOrd="0" destOrd="0" presId="urn:microsoft.com/office/officeart/2005/8/layout/list1"/>
    <dgm:cxn modelId="{7AB544A3-2D22-0045-987C-462323FC2122}" type="presParOf" srcId="{B351E6C0-1443-8F47-8BEB-C390F2255D19}" destId="{B170718B-35DF-7F41-BBBA-BD88E5CA7EDD}" srcOrd="0" destOrd="0" presId="urn:microsoft.com/office/officeart/2005/8/layout/list1"/>
    <dgm:cxn modelId="{211F01FB-853D-2347-B0E1-65639C0A8FFC}" type="presParOf" srcId="{B170718B-35DF-7F41-BBBA-BD88E5CA7EDD}" destId="{0A6CC8C6-3D5B-5C43-AC15-F9E31F9C85B3}" srcOrd="0" destOrd="0" presId="urn:microsoft.com/office/officeart/2005/8/layout/list1"/>
    <dgm:cxn modelId="{0011AC55-1BBD-D548-B54A-D2EA4B4B3621}" type="presParOf" srcId="{B170718B-35DF-7F41-BBBA-BD88E5CA7EDD}" destId="{F52BEB00-C5CD-1F4E-98CF-696D208F451E}" srcOrd="1" destOrd="0" presId="urn:microsoft.com/office/officeart/2005/8/layout/list1"/>
    <dgm:cxn modelId="{BFE6A652-6C4D-A64B-9E69-629EB85DE349}" type="presParOf" srcId="{B351E6C0-1443-8F47-8BEB-C390F2255D19}" destId="{5F566CBE-CF12-BF4E-9CEE-737526E5EB3B}" srcOrd="1" destOrd="0" presId="urn:microsoft.com/office/officeart/2005/8/layout/list1"/>
    <dgm:cxn modelId="{439F014A-A899-9B47-BF32-19F985C8D0D8}" type="presParOf" srcId="{B351E6C0-1443-8F47-8BEB-C390F2255D19}" destId="{EA7B307C-F2B6-A646-ABE3-246DD242160B}" srcOrd="2" destOrd="0" presId="urn:microsoft.com/office/officeart/2005/8/layout/list1"/>
    <dgm:cxn modelId="{18FD42A0-684A-864D-96E0-9A9DFEB2878B}" type="presParOf" srcId="{B351E6C0-1443-8F47-8BEB-C390F2255D19}" destId="{A0C97D3A-107D-BE42-9085-2DEC4E52D976}" srcOrd="3" destOrd="0" presId="urn:microsoft.com/office/officeart/2005/8/layout/list1"/>
    <dgm:cxn modelId="{3D181B85-4EA1-DB4F-B14A-A54CDBFC4B66}" type="presParOf" srcId="{B351E6C0-1443-8F47-8BEB-C390F2255D19}" destId="{A97C9133-9E79-D148-97A9-A4EF1F7BC023}" srcOrd="4" destOrd="0" presId="urn:microsoft.com/office/officeart/2005/8/layout/list1"/>
    <dgm:cxn modelId="{F5C0A3A7-76F2-A442-AE8F-A4266B86EFED}" type="presParOf" srcId="{A97C9133-9E79-D148-97A9-A4EF1F7BC023}" destId="{8031A64D-7B61-C24C-9CA9-BEDADA186C15}" srcOrd="0" destOrd="0" presId="urn:microsoft.com/office/officeart/2005/8/layout/list1"/>
    <dgm:cxn modelId="{D1C82AFC-85C8-6A45-A631-830D37913175}" type="presParOf" srcId="{A97C9133-9E79-D148-97A9-A4EF1F7BC023}" destId="{0586C308-AEDC-9449-9ADA-C0365977119B}" srcOrd="1" destOrd="0" presId="urn:microsoft.com/office/officeart/2005/8/layout/list1"/>
    <dgm:cxn modelId="{90A38E5F-E4DB-884A-A3C6-87E4C5705EE7}" type="presParOf" srcId="{B351E6C0-1443-8F47-8BEB-C390F2255D19}" destId="{61964908-07D0-0B46-8A05-5EDCFE49FBF2}" srcOrd="5" destOrd="0" presId="urn:microsoft.com/office/officeart/2005/8/layout/list1"/>
    <dgm:cxn modelId="{15D09E2D-B99D-4446-91A9-1893778F2792}" type="presParOf" srcId="{B351E6C0-1443-8F47-8BEB-C390F2255D19}" destId="{8180C35D-131C-B94A-92FB-EA65B70070C2}" srcOrd="6" destOrd="0" presId="urn:microsoft.com/office/officeart/2005/8/layout/list1"/>
    <dgm:cxn modelId="{CB8F866C-6779-F440-9614-C67B517C1CFF}" type="presParOf" srcId="{B351E6C0-1443-8F47-8BEB-C390F2255D19}" destId="{0AE77B76-91D1-F34F-BAA8-271E2B60F0C8}" srcOrd="7" destOrd="0" presId="urn:microsoft.com/office/officeart/2005/8/layout/list1"/>
    <dgm:cxn modelId="{6AEC66B6-54FC-A445-B0BE-962C9EA6623D}" type="presParOf" srcId="{B351E6C0-1443-8F47-8BEB-C390F2255D19}" destId="{128F9904-0D71-A04C-BE5A-32595631F631}" srcOrd="8" destOrd="0" presId="urn:microsoft.com/office/officeart/2005/8/layout/list1"/>
    <dgm:cxn modelId="{5C0AF590-2065-1849-8459-7ECBB077B9B7}" type="presParOf" srcId="{128F9904-0D71-A04C-BE5A-32595631F631}" destId="{FAE06BE3-AF85-EB4E-A71F-B782131B6BC6}" srcOrd="0" destOrd="0" presId="urn:microsoft.com/office/officeart/2005/8/layout/list1"/>
    <dgm:cxn modelId="{7B866B9A-AF2D-524A-B043-28ADCB567991}" type="presParOf" srcId="{128F9904-0D71-A04C-BE5A-32595631F631}" destId="{24D35AE2-D67F-5549-A86C-CA18BC916DFC}" srcOrd="1" destOrd="0" presId="urn:microsoft.com/office/officeart/2005/8/layout/list1"/>
    <dgm:cxn modelId="{6ED5CEFB-5912-CA48-B731-A65E693B5B6B}" type="presParOf" srcId="{B351E6C0-1443-8F47-8BEB-C390F2255D19}" destId="{BE3FBD83-768D-9D45-9299-25589703ACC2}" srcOrd="9" destOrd="0" presId="urn:microsoft.com/office/officeart/2005/8/layout/list1"/>
    <dgm:cxn modelId="{F83DD4F5-E277-FB48-B8A4-E8104FFD5731}" type="presParOf" srcId="{B351E6C0-1443-8F47-8BEB-C390F2255D19}" destId="{73752AED-8C71-2042-A5DB-A1C667A53580}" srcOrd="10" destOrd="0" presId="urn:microsoft.com/office/officeart/2005/8/layout/list1"/>
    <dgm:cxn modelId="{6E3E1131-22F7-A34C-9ADB-9B37A08DD0EE}" type="presParOf" srcId="{B351E6C0-1443-8F47-8BEB-C390F2255D19}" destId="{11D8218F-929C-0C46-8148-DE56127DE6CE}" srcOrd="11" destOrd="0" presId="urn:microsoft.com/office/officeart/2005/8/layout/list1"/>
    <dgm:cxn modelId="{26F7C0EC-7B10-314D-8920-081823876560}" type="presParOf" srcId="{B351E6C0-1443-8F47-8BEB-C390F2255D19}" destId="{BFF22939-7820-ED41-A085-838F8222DE40}" srcOrd="12" destOrd="0" presId="urn:microsoft.com/office/officeart/2005/8/layout/list1"/>
    <dgm:cxn modelId="{F0EAF74A-8F18-E345-9B1C-7DB65BF209EA}" type="presParOf" srcId="{BFF22939-7820-ED41-A085-838F8222DE40}" destId="{F2AA4F17-611E-0D4F-9087-E95941A523B2}" srcOrd="0" destOrd="0" presId="urn:microsoft.com/office/officeart/2005/8/layout/list1"/>
    <dgm:cxn modelId="{3182FA2E-7D2B-0A4F-BFB6-C805FB72688F}" type="presParOf" srcId="{BFF22939-7820-ED41-A085-838F8222DE40}" destId="{2A36B93F-393B-6C40-8CED-3D71DDAB690A}" srcOrd="1" destOrd="0" presId="urn:microsoft.com/office/officeart/2005/8/layout/list1"/>
    <dgm:cxn modelId="{2696F19C-201B-1B45-B3A1-E27E0308B0C9}" type="presParOf" srcId="{B351E6C0-1443-8F47-8BEB-C390F2255D19}" destId="{55A0FE3F-4E42-E94D-8002-9888BCA54C8C}" srcOrd="13" destOrd="0" presId="urn:microsoft.com/office/officeart/2005/8/layout/list1"/>
    <dgm:cxn modelId="{F87BB8F5-F6E0-6645-BC1C-F03FDB5C3D28}" type="presParOf" srcId="{B351E6C0-1443-8F47-8BEB-C390F2255D19}" destId="{37AC5695-4FCD-CC42-8210-6F7F593C6747}" srcOrd="14" destOrd="0" presId="urn:microsoft.com/office/officeart/2005/8/layout/list1"/>
    <dgm:cxn modelId="{EA2599EE-D304-4995-A23D-F135A1F7AC45}" type="presParOf" srcId="{B351E6C0-1443-8F47-8BEB-C390F2255D19}" destId="{EEE3A7FA-30F6-40E5-85C4-7C62594490AB}" srcOrd="15" destOrd="0" presId="urn:microsoft.com/office/officeart/2005/8/layout/list1"/>
    <dgm:cxn modelId="{7BCFF8A4-2F4C-4C95-9131-DFFA8CB5A36E}" type="presParOf" srcId="{B351E6C0-1443-8F47-8BEB-C390F2255D19}" destId="{3304CAED-DFDC-4200-8AA4-2990207F037F}" srcOrd="16" destOrd="0" presId="urn:microsoft.com/office/officeart/2005/8/layout/list1"/>
    <dgm:cxn modelId="{D9A212CE-E612-497B-A107-052CCFAF4B81}" type="presParOf" srcId="{3304CAED-DFDC-4200-8AA4-2990207F037F}" destId="{7A6669DF-2C40-45C3-A3EC-6E254626DD4E}" srcOrd="0" destOrd="0" presId="urn:microsoft.com/office/officeart/2005/8/layout/list1"/>
    <dgm:cxn modelId="{4910E8F7-5B74-4245-A885-203A5D95CE80}" type="presParOf" srcId="{3304CAED-DFDC-4200-8AA4-2990207F037F}" destId="{F45B70EC-DA32-4B77-AE82-0F2AADA4FA2E}" srcOrd="1" destOrd="0" presId="urn:microsoft.com/office/officeart/2005/8/layout/list1"/>
    <dgm:cxn modelId="{01DA0EB0-9099-4CDC-94C8-6491D077A0A8}" type="presParOf" srcId="{B351E6C0-1443-8F47-8BEB-C390F2255D19}" destId="{3A6096D7-8028-4188-BBB2-864ABFEE273D}" srcOrd="17" destOrd="0" presId="urn:microsoft.com/office/officeart/2005/8/layout/list1"/>
    <dgm:cxn modelId="{F517F9C6-10C6-481F-B0CC-B1386F59EFD0}" type="presParOf" srcId="{B351E6C0-1443-8F47-8BEB-C390F2255D19}" destId="{F857DF08-0201-46D6-A2A4-FE52C739443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293BB-88B1-8844-82C2-7EF9DA6F7C1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C7455745-B270-7847-AC65-4061ECEC7095}">
      <dgm:prSet custT="1"/>
      <dgm:spPr/>
      <dgm:t>
        <a:bodyPr/>
        <a:lstStyle/>
        <a:p>
          <a:pPr rtl="0"/>
          <a:r>
            <a:rPr lang="fr-FR" sz="2000" dirty="0"/>
            <a:t>Atelier de céramologie (</a:t>
          </a:r>
          <a:r>
            <a:rPr lang="fr-FR" sz="2000" dirty="0" err="1"/>
            <a:t>Céramopôle</a:t>
          </a:r>
          <a:r>
            <a:rPr lang="fr-FR" sz="2000"/>
            <a:t>)</a:t>
          </a:r>
          <a:endParaRPr lang="fr-FR" sz="2000" dirty="0"/>
        </a:p>
      </dgm:t>
    </dgm:pt>
    <dgm:pt modelId="{4E9B8E2E-E464-654D-9B85-B79FF4F00524}" type="parTrans" cxnId="{EB391156-7898-564D-BFD5-5349C71593AC}">
      <dgm:prSet/>
      <dgm:spPr/>
      <dgm:t>
        <a:bodyPr/>
        <a:lstStyle/>
        <a:p>
          <a:endParaRPr lang="fr-FR"/>
        </a:p>
      </dgm:t>
    </dgm:pt>
    <dgm:pt modelId="{351FE703-43F1-5F44-9B54-C7F90E27D755}" type="sibTrans" cxnId="{EB391156-7898-564D-BFD5-5349C71593AC}">
      <dgm:prSet/>
      <dgm:spPr/>
      <dgm:t>
        <a:bodyPr/>
        <a:lstStyle/>
        <a:p>
          <a:endParaRPr lang="fr-FR"/>
        </a:p>
      </dgm:t>
    </dgm:pt>
    <dgm:pt modelId="{CB3E7526-F0BD-EB42-8BD9-6F4D06941AA4}">
      <dgm:prSet custT="1"/>
      <dgm:spPr/>
      <dgm:t>
        <a:bodyPr/>
        <a:lstStyle/>
        <a:p>
          <a:pPr rtl="0"/>
          <a:r>
            <a:rPr lang="fr-FR" sz="2000" dirty="0"/>
            <a:t>Tour national des données de la recherche  (PUD AMU)</a:t>
          </a:r>
        </a:p>
      </dgm:t>
    </dgm:pt>
    <dgm:pt modelId="{5CEE44CF-4FEF-1E4E-9A25-3F004DB19993}" type="parTrans" cxnId="{F80455C2-75D9-3B4C-916B-C92A7D9ADFA4}">
      <dgm:prSet/>
      <dgm:spPr/>
      <dgm:t>
        <a:bodyPr/>
        <a:lstStyle/>
        <a:p>
          <a:endParaRPr lang="fr-FR"/>
        </a:p>
      </dgm:t>
    </dgm:pt>
    <dgm:pt modelId="{2FE98999-37B2-1341-8993-FE7725B89877}" type="sibTrans" cxnId="{F80455C2-75D9-3B4C-916B-C92A7D9ADFA4}">
      <dgm:prSet/>
      <dgm:spPr/>
      <dgm:t>
        <a:bodyPr/>
        <a:lstStyle/>
        <a:p>
          <a:endParaRPr lang="fr-FR"/>
        </a:p>
      </dgm:t>
    </dgm:pt>
    <dgm:pt modelId="{3A95A7F9-81A2-864A-8008-AB34BDA88D60}">
      <dgm:prSet custT="1"/>
      <dgm:spPr/>
      <dgm:t>
        <a:bodyPr/>
        <a:lstStyle/>
        <a:p>
          <a:pPr rtl="0"/>
          <a:r>
            <a:rPr lang="fr-FR" sz="2000" dirty="0"/>
            <a:t>Semaine Data SHS : Traiter et analyser des données en sciences humaines et sociales (PUD AMU)</a:t>
          </a:r>
        </a:p>
      </dgm:t>
    </dgm:pt>
    <dgm:pt modelId="{12DF7C31-2F56-FD47-B5F8-FE4D93A20077}" type="parTrans" cxnId="{EC61E400-1502-254F-A69E-F04DB3B985EC}">
      <dgm:prSet/>
      <dgm:spPr/>
      <dgm:t>
        <a:bodyPr/>
        <a:lstStyle/>
        <a:p>
          <a:endParaRPr lang="fr-FR"/>
        </a:p>
      </dgm:t>
    </dgm:pt>
    <dgm:pt modelId="{3A917B7D-E029-FE42-B673-36526A6C039E}" type="sibTrans" cxnId="{EC61E400-1502-254F-A69E-F04DB3B985EC}">
      <dgm:prSet/>
      <dgm:spPr/>
      <dgm:t>
        <a:bodyPr/>
        <a:lstStyle/>
        <a:p>
          <a:endParaRPr lang="fr-FR"/>
        </a:p>
      </dgm:t>
    </dgm:pt>
    <dgm:pt modelId="{B351E6C0-1443-8F47-8BEB-C390F2255D19}" type="pres">
      <dgm:prSet presAssocID="{3CD293BB-88B1-8844-82C2-7EF9DA6F7C14}" presName="linear" presStyleCnt="0">
        <dgm:presLayoutVars>
          <dgm:dir/>
          <dgm:animLvl val="lvl"/>
          <dgm:resizeHandles val="exact"/>
        </dgm:presLayoutVars>
      </dgm:prSet>
      <dgm:spPr/>
      <dgm:t>
        <a:bodyPr/>
        <a:lstStyle/>
        <a:p>
          <a:endParaRPr lang="fr-FR"/>
        </a:p>
      </dgm:t>
    </dgm:pt>
    <dgm:pt modelId="{0BE043C0-2385-EA44-BA36-15A248450CEE}" type="pres">
      <dgm:prSet presAssocID="{C7455745-B270-7847-AC65-4061ECEC7095}" presName="parentLin" presStyleCnt="0"/>
      <dgm:spPr/>
    </dgm:pt>
    <dgm:pt modelId="{8B34423A-E62C-B24E-A925-424A3C6C7CCE}" type="pres">
      <dgm:prSet presAssocID="{C7455745-B270-7847-AC65-4061ECEC7095}" presName="parentLeftMargin" presStyleLbl="node1" presStyleIdx="0" presStyleCnt="3"/>
      <dgm:spPr/>
      <dgm:t>
        <a:bodyPr/>
        <a:lstStyle/>
        <a:p>
          <a:endParaRPr lang="fr-FR"/>
        </a:p>
      </dgm:t>
    </dgm:pt>
    <dgm:pt modelId="{4D89CF54-4294-4C45-91D3-1183107B4E02}" type="pres">
      <dgm:prSet presAssocID="{C7455745-B270-7847-AC65-4061ECEC7095}" presName="parentText" presStyleLbl="node1" presStyleIdx="0" presStyleCnt="3">
        <dgm:presLayoutVars>
          <dgm:chMax val="0"/>
          <dgm:bulletEnabled val="1"/>
        </dgm:presLayoutVars>
      </dgm:prSet>
      <dgm:spPr/>
      <dgm:t>
        <a:bodyPr/>
        <a:lstStyle/>
        <a:p>
          <a:endParaRPr lang="fr-FR"/>
        </a:p>
      </dgm:t>
    </dgm:pt>
    <dgm:pt modelId="{63471DC0-B286-D94C-A274-217294212B3F}" type="pres">
      <dgm:prSet presAssocID="{C7455745-B270-7847-AC65-4061ECEC7095}" presName="negativeSpace" presStyleCnt="0"/>
      <dgm:spPr/>
    </dgm:pt>
    <dgm:pt modelId="{F0C96748-57CC-6247-B947-05F34BA1ED84}" type="pres">
      <dgm:prSet presAssocID="{C7455745-B270-7847-AC65-4061ECEC7095}" presName="childText" presStyleLbl="conFgAcc1" presStyleIdx="0" presStyleCnt="3">
        <dgm:presLayoutVars>
          <dgm:bulletEnabled val="1"/>
        </dgm:presLayoutVars>
      </dgm:prSet>
      <dgm:spPr/>
    </dgm:pt>
    <dgm:pt modelId="{24A26A05-492C-D641-9745-7F2FA4B99891}" type="pres">
      <dgm:prSet presAssocID="{351FE703-43F1-5F44-9B54-C7F90E27D755}" presName="spaceBetweenRectangles" presStyleCnt="0"/>
      <dgm:spPr/>
    </dgm:pt>
    <dgm:pt modelId="{460E535A-2563-B742-9623-D3F59F188536}" type="pres">
      <dgm:prSet presAssocID="{CB3E7526-F0BD-EB42-8BD9-6F4D06941AA4}" presName="parentLin" presStyleCnt="0"/>
      <dgm:spPr/>
    </dgm:pt>
    <dgm:pt modelId="{804F4BF9-4D3C-8449-BCB9-8DDD05B95E7C}" type="pres">
      <dgm:prSet presAssocID="{CB3E7526-F0BD-EB42-8BD9-6F4D06941AA4}" presName="parentLeftMargin" presStyleLbl="node1" presStyleIdx="0" presStyleCnt="3"/>
      <dgm:spPr/>
      <dgm:t>
        <a:bodyPr/>
        <a:lstStyle/>
        <a:p>
          <a:endParaRPr lang="fr-FR"/>
        </a:p>
      </dgm:t>
    </dgm:pt>
    <dgm:pt modelId="{A8A85221-04BC-0D40-B9EB-8BE694EA834E}" type="pres">
      <dgm:prSet presAssocID="{CB3E7526-F0BD-EB42-8BD9-6F4D06941AA4}" presName="parentText" presStyleLbl="node1" presStyleIdx="1" presStyleCnt="3">
        <dgm:presLayoutVars>
          <dgm:chMax val="0"/>
          <dgm:bulletEnabled val="1"/>
        </dgm:presLayoutVars>
      </dgm:prSet>
      <dgm:spPr/>
      <dgm:t>
        <a:bodyPr/>
        <a:lstStyle/>
        <a:p>
          <a:endParaRPr lang="fr-FR"/>
        </a:p>
      </dgm:t>
    </dgm:pt>
    <dgm:pt modelId="{F00BAF13-5F16-DE40-BAED-DCD6ECFB5DBC}" type="pres">
      <dgm:prSet presAssocID="{CB3E7526-F0BD-EB42-8BD9-6F4D06941AA4}" presName="negativeSpace" presStyleCnt="0"/>
      <dgm:spPr/>
    </dgm:pt>
    <dgm:pt modelId="{E21F66FF-6F32-8E4F-9CA0-EFCF6F3B2CCC}" type="pres">
      <dgm:prSet presAssocID="{CB3E7526-F0BD-EB42-8BD9-6F4D06941AA4}" presName="childText" presStyleLbl="conFgAcc1" presStyleIdx="1" presStyleCnt="3">
        <dgm:presLayoutVars>
          <dgm:bulletEnabled val="1"/>
        </dgm:presLayoutVars>
      </dgm:prSet>
      <dgm:spPr/>
    </dgm:pt>
    <dgm:pt modelId="{FFF60C87-FEF0-1547-9BC4-E606692AC491}" type="pres">
      <dgm:prSet presAssocID="{2FE98999-37B2-1341-8993-FE7725B89877}" presName="spaceBetweenRectangles" presStyleCnt="0"/>
      <dgm:spPr/>
    </dgm:pt>
    <dgm:pt modelId="{72E72F04-6694-B144-B949-E5FE45EA874E}" type="pres">
      <dgm:prSet presAssocID="{3A95A7F9-81A2-864A-8008-AB34BDA88D60}" presName="parentLin" presStyleCnt="0"/>
      <dgm:spPr/>
    </dgm:pt>
    <dgm:pt modelId="{8EE18961-BECC-0045-B105-4490CBBD441F}" type="pres">
      <dgm:prSet presAssocID="{3A95A7F9-81A2-864A-8008-AB34BDA88D60}" presName="parentLeftMargin" presStyleLbl="node1" presStyleIdx="1" presStyleCnt="3"/>
      <dgm:spPr/>
      <dgm:t>
        <a:bodyPr/>
        <a:lstStyle/>
        <a:p>
          <a:endParaRPr lang="fr-FR"/>
        </a:p>
      </dgm:t>
    </dgm:pt>
    <dgm:pt modelId="{C57A87FC-20A2-1143-A88B-681BEF35ED8C}" type="pres">
      <dgm:prSet presAssocID="{3A95A7F9-81A2-864A-8008-AB34BDA88D60}" presName="parentText" presStyleLbl="node1" presStyleIdx="2" presStyleCnt="3">
        <dgm:presLayoutVars>
          <dgm:chMax val="0"/>
          <dgm:bulletEnabled val="1"/>
        </dgm:presLayoutVars>
      </dgm:prSet>
      <dgm:spPr/>
      <dgm:t>
        <a:bodyPr/>
        <a:lstStyle/>
        <a:p>
          <a:endParaRPr lang="fr-FR"/>
        </a:p>
      </dgm:t>
    </dgm:pt>
    <dgm:pt modelId="{37C54DDC-0173-0F45-A365-CE3E0D93B5EF}" type="pres">
      <dgm:prSet presAssocID="{3A95A7F9-81A2-864A-8008-AB34BDA88D60}" presName="negativeSpace" presStyleCnt="0"/>
      <dgm:spPr/>
    </dgm:pt>
    <dgm:pt modelId="{860E28B2-6E7D-A94E-82BA-97CD40137B05}" type="pres">
      <dgm:prSet presAssocID="{3A95A7F9-81A2-864A-8008-AB34BDA88D60}" presName="childText" presStyleLbl="conFgAcc1" presStyleIdx="2" presStyleCnt="3">
        <dgm:presLayoutVars>
          <dgm:bulletEnabled val="1"/>
        </dgm:presLayoutVars>
      </dgm:prSet>
      <dgm:spPr/>
    </dgm:pt>
  </dgm:ptLst>
  <dgm:cxnLst>
    <dgm:cxn modelId="{773C8372-CA9E-604A-A7CB-034858A5E277}" type="presOf" srcId="{3A95A7F9-81A2-864A-8008-AB34BDA88D60}" destId="{C57A87FC-20A2-1143-A88B-681BEF35ED8C}" srcOrd="1" destOrd="0" presId="urn:microsoft.com/office/officeart/2005/8/layout/list1"/>
    <dgm:cxn modelId="{5116AE41-6EA7-F74E-B722-7100EA204CD7}" type="presOf" srcId="{C7455745-B270-7847-AC65-4061ECEC7095}" destId="{8B34423A-E62C-B24E-A925-424A3C6C7CCE}" srcOrd="0" destOrd="0" presId="urn:microsoft.com/office/officeart/2005/8/layout/list1"/>
    <dgm:cxn modelId="{EC61E400-1502-254F-A69E-F04DB3B985EC}" srcId="{3CD293BB-88B1-8844-82C2-7EF9DA6F7C14}" destId="{3A95A7F9-81A2-864A-8008-AB34BDA88D60}" srcOrd="2" destOrd="0" parTransId="{12DF7C31-2F56-FD47-B5F8-FE4D93A20077}" sibTransId="{3A917B7D-E029-FE42-B673-36526A6C039E}"/>
    <dgm:cxn modelId="{202DFAAD-5DFD-1643-B937-107FF825E2D7}" type="presOf" srcId="{CB3E7526-F0BD-EB42-8BD9-6F4D06941AA4}" destId="{A8A85221-04BC-0D40-B9EB-8BE694EA834E}" srcOrd="1" destOrd="0" presId="urn:microsoft.com/office/officeart/2005/8/layout/list1"/>
    <dgm:cxn modelId="{793E7173-0E5C-6747-BA09-B40E94C3B774}" type="presOf" srcId="{3A95A7F9-81A2-864A-8008-AB34BDA88D60}" destId="{8EE18961-BECC-0045-B105-4490CBBD441F}" srcOrd="0" destOrd="0" presId="urn:microsoft.com/office/officeart/2005/8/layout/list1"/>
    <dgm:cxn modelId="{96450366-E959-4109-B881-6DFF3FA5FE60}" type="presOf" srcId="{3CD293BB-88B1-8844-82C2-7EF9DA6F7C14}" destId="{B351E6C0-1443-8F47-8BEB-C390F2255D19}" srcOrd="0" destOrd="0" presId="urn:microsoft.com/office/officeart/2005/8/layout/list1"/>
    <dgm:cxn modelId="{55520B6A-B69E-6945-98DE-9BDE34405EC8}" type="presOf" srcId="{CB3E7526-F0BD-EB42-8BD9-6F4D06941AA4}" destId="{804F4BF9-4D3C-8449-BCB9-8DDD05B95E7C}" srcOrd="0" destOrd="0" presId="urn:microsoft.com/office/officeart/2005/8/layout/list1"/>
    <dgm:cxn modelId="{EB391156-7898-564D-BFD5-5349C71593AC}" srcId="{3CD293BB-88B1-8844-82C2-7EF9DA6F7C14}" destId="{C7455745-B270-7847-AC65-4061ECEC7095}" srcOrd="0" destOrd="0" parTransId="{4E9B8E2E-E464-654D-9B85-B79FF4F00524}" sibTransId="{351FE703-43F1-5F44-9B54-C7F90E27D755}"/>
    <dgm:cxn modelId="{F80455C2-75D9-3B4C-916B-C92A7D9ADFA4}" srcId="{3CD293BB-88B1-8844-82C2-7EF9DA6F7C14}" destId="{CB3E7526-F0BD-EB42-8BD9-6F4D06941AA4}" srcOrd="1" destOrd="0" parTransId="{5CEE44CF-4FEF-1E4E-9A25-3F004DB19993}" sibTransId="{2FE98999-37B2-1341-8993-FE7725B89877}"/>
    <dgm:cxn modelId="{2EC89BAC-6805-9446-9050-6870DB8635E1}" type="presOf" srcId="{C7455745-B270-7847-AC65-4061ECEC7095}" destId="{4D89CF54-4294-4C45-91D3-1183107B4E02}" srcOrd="1" destOrd="0" presId="urn:microsoft.com/office/officeart/2005/8/layout/list1"/>
    <dgm:cxn modelId="{D8E925E4-692E-114A-9472-22397B0FCD46}" type="presParOf" srcId="{B351E6C0-1443-8F47-8BEB-C390F2255D19}" destId="{0BE043C0-2385-EA44-BA36-15A248450CEE}" srcOrd="0" destOrd="0" presId="urn:microsoft.com/office/officeart/2005/8/layout/list1"/>
    <dgm:cxn modelId="{9DF73F26-1BD3-9B4B-9849-D40654C29F19}" type="presParOf" srcId="{0BE043C0-2385-EA44-BA36-15A248450CEE}" destId="{8B34423A-E62C-B24E-A925-424A3C6C7CCE}" srcOrd="0" destOrd="0" presId="urn:microsoft.com/office/officeart/2005/8/layout/list1"/>
    <dgm:cxn modelId="{C6939E0B-A244-3048-A564-F99526C72052}" type="presParOf" srcId="{0BE043C0-2385-EA44-BA36-15A248450CEE}" destId="{4D89CF54-4294-4C45-91D3-1183107B4E02}" srcOrd="1" destOrd="0" presId="urn:microsoft.com/office/officeart/2005/8/layout/list1"/>
    <dgm:cxn modelId="{39D95F56-15F0-064C-99AC-19D2FE4A26F8}" type="presParOf" srcId="{B351E6C0-1443-8F47-8BEB-C390F2255D19}" destId="{63471DC0-B286-D94C-A274-217294212B3F}" srcOrd="1" destOrd="0" presId="urn:microsoft.com/office/officeart/2005/8/layout/list1"/>
    <dgm:cxn modelId="{68B502F0-973F-F140-BEC8-30E568D393A2}" type="presParOf" srcId="{B351E6C0-1443-8F47-8BEB-C390F2255D19}" destId="{F0C96748-57CC-6247-B947-05F34BA1ED84}" srcOrd="2" destOrd="0" presId="urn:microsoft.com/office/officeart/2005/8/layout/list1"/>
    <dgm:cxn modelId="{2E0A526C-BAC9-0F44-A810-691ED2775B8B}" type="presParOf" srcId="{B351E6C0-1443-8F47-8BEB-C390F2255D19}" destId="{24A26A05-492C-D641-9745-7F2FA4B99891}" srcOrd="3" destOrd="0" presId="urn:microsoft.com/office/officeart/2005/8/layout/list1"/>
    <dgm:cxn modelId="{34C0ABDB-834E-2847-95E3-D885532E40D1}" type="presParOf" srcId="{B351E6C0-1443-8F47-8BEB-C390F2255D19}" destId="{460E535A-2563-B742-9623-D3F59F188536}" srcOrd="4" destOrd="0" presId="urn:microsoft.com/office/officeart/2005/8/layout/list1"/>
    <dgm:cxn modelId="{6C841E6B-CFDE-CA48-81DF-F46956E5B4BA}" type="presParOf" srcId="{460E535A-2563-B742-9623-D3F59F188536}" destId="{804F4BF9-4D3C-8449-BCB9-8DDD05B95E7C}" srcOrd="0" destOrd="0" presId="urn:microsoft.com/office/officeart/2005/8/layout/list1"/>
    <dgm:cxn modelId="{3F761AEB-28CA-1347-BEEF-CBA8B2CD1AC2}" type="presParOf" srcId="{460E535A-2563-B742-9623-D3F59F188536}" destId="{A8A85221-04BC-0D40-B9EB-8BE694EA834E}" srcOrd="1" destOrd="0" presId="urn:microsoft.com/office/officeart/2005/8/layout/list1"/>
    <dgm:cxn modelId="{89589A8C-C960-D54F-A7A9-91459735D28D}" type="presParOf" srcId="{B351E6C0-1443-8F47-8BEB-C390F2255D19}" destId="{F00BAF13-5F16-DE40-BAED-DCD6ECFB5DBC}" srcOrd="5" destOrd="0" presId="urn:microsoft.com/office/officeart/2005/8/layout/list1"/>
    <dgm:cxn modelId="{DC1EB80E-0F12-8A4B-80DD-BA6C2AD7D7FA}" type="presParOf" srcId="{B351E6C0-1443-8F47-8BEB-C390F2255D19}" destId="{E21F66FF-6F32-8E4F-9CA0-EFCF6F3B2CCC}" srcOrd="6" destOrd="0" presId="urn:microsoft.com/office/officeart/2005/8/layout/list1"/>
    <dgm:cxn modelId="{4CFEE32C-0EAA-2047-9602-A54EEDBFF7BA}" type="presParOf" srcId="{B351E6C0-1443-8F47-8BEB-C390F2255D19}" destId="{FFF60C87-FEF0-1547-9BC4-E606692AC491}" srcOrd="7" destOrd="0" presId="urn:microsoft.com/office/officeart/2005/8/layout/list1"/>
    <dgm:cxn modelId="{F455E513-10AE-4944-920B-11A7C27E159C}" type="presParOf" srcId="{B351E6C0-1443-8F47-8BEB-C390F2255D19}" destId="{72E72F04-6694-B144-B949-E5FE45EA874E}" srcOrd="8" destOrd="0" presId="urn:microsoft.com/office/officeart/2005/8/layout/list1"/>
    <dgm:cxn modelId="{8678C3FC-CBF8-3B4C-9CB9-2A407EDCC31C}" type="presParOf" srcId="{72E72F04-6694-B144-B949-E5FE45EA874E}" destId="{8EE18961-BECC-0045-B105-4490CBBD441F}" srcOrd="0" destOrd="0" presId="urn:microsoft.com/office/officeart/2005/8/layout/list1"/>
    <dgm:cxn modelId="{03D406E8-3F2B-014A-98E7-F2CD63489DE1}" type="presParOf" srcId="{72E72F04-6694-B144-B949-E5FE45EA874E}" destId="{C57A87FC-20A2-1143-A88B-681BEF35ED8C}" srcOrd="1" destOrd="0" presId="urn:microsoft.com/office/officeart/2005/8/layout/list1"/>
    <dgm:cxn modelId="{B6245FDA-7E18-D94B-8EB7-30096E6D1448}" type="presParOf" srcId="{B351E6C0-1443-8F47-8BEB-C390F2255D19}" destId="{37C54DDC-0173-0F45-A365-CE3E0D93B5EF}" srcOrd="9" destOrd="0" presId="urn:microsoft.com/office/officeart/2005/8/layout/list1"/>
    <dgm:cxn modelId="{5CE08FD2-5FBD-C248-B9B6-BBB78D4A7255}" type="presParOf" srcId="{B351E6C0-1443-8F47-8BEB-C390F2255D19}" destId="{860E28B2-6E7D-A94E-82BA-97CD40137B0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D293BB-88B1-8844-82C2-7EF9DA6F7C1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F8834C68-2F13-A44E-823D-EFAD364CD7E0}">
      <dgm:prSet custT="1"/>
      <dgm:spPr/>
      <dgm:t>
        <a:bodyPr/>
        <a:lstStyle/>
        <a:p>
          <a:pPr rtl="0"/>
          <a:r>
            <a:rPr lang="fr-FR" sz="2000" dirty="0"/>
            <a:t>Journée de rentrée des doctorants (cette année via zoom)</a:t>
          </a:r>
        </a:p>
      </dgm:t>
    </dgm:pt>
    <dgm:pt modelId="{D713F31F-6EF8-5247-8D0A-0D9CDB6B485F}" type="parTrans" cxnId="{10690311-AEAD-E540-BA16-22585EEA1E8F}">
      <dgm:prSet/>
      <dgm:spPr/>
      <dgm:t>
        <a:bodyPr/>
        <a:lstStyle/>
        <a:p>
          <a:endParaRPr lang="fr-FR"/>
        </a:p>
      </dgm:t>
    </dgm:pt>
    <dgm:pt modelId="{BC7706BF-AD50-4542-B36D-D932BA20F7AF}" type="sibTrans" cxnId="{10690311-AEAD-E540-BA16-22585EEA1E8F}">
      <dgm:prSet/>
      <dgm:spPr/>
      <dgm:t>
        <a:bodyPr/>
        <a:lstStyle/>
        <a:p>
          <a:endParaRPr lang="fr-FR"/>
        </a:p>
      </dgm:t>
    </dgm:pt>
    <dgm:pt modelId="{5475F9E3-C684-0A45-BD0E-443A00B9F915}">
      <dgm:prSet custT="1"/>
      <dgm:spPr/>
      <dgm:t>
        <a:bodyPr/>
        <a:lstStyle/>
        <a:p>
          <a:pPr rtl="0"/>
          <a:r>
            <a:rPr lang="fr-FR" sz="2000" b="0" dirty="0"/>
            <a:t>Assemblée Générale des doctorants de l’ED</a:t>
          </a:r>
          <a:endParaRPr lang="fr-FR" sz="2000" dirty="0"/>
        </a:p>
      </dgm:t>
    </dgm:pt>
    <dgm:pt modelId="{04921688-EA0C-A74C-B1DF-97E0D0BAFC62}" type="parTrans" cxnId="{696D9D3D-6ECE-714F-ADE0-878D66E8CA6E}">
      <dgm:prSet/>
      <dgm:spPr/>
      <dgm:t>
        <a:bodyPr/>
        <a:lstStyle/>
        <a:p>
          <a:endParaRPr lang="fr-FR"/>
        </a:p>
      </dgm:t>
    </dgm:pt>
    <dgm:pt modelId="{925ADCC4-BC09-D54C-AFA5-D396CCD2168B}" type="sibTrans" cxnId="{696D9D3D-6ECE-714F-ADE0-878D66E8CA6E}">
      <dgm:prSet/>
      <dgm:spPr/>
      <dgm:t>
        <a:bodyPr/>
        <a:lstStyle/>
        <a:p>
          <a:endParaRPr lang="fr-FR"/>
        </a:p>
      </dgm:t>
    </dgm:pt>
    <dgm:pt modelId="{6A6D1096-F568-EC49-A635-0E83D4A98F06}">
      <dgm:prSet custT="1"/>
      <dgm:spPr/>
      <dgm:t>
        <a:bodyPr/>
        <a:lstStyle/>
        <a:p>
          <a:pPr rtl="0"/>
          <a:r>
            <a:rPr lang="fr-FR" sz="2000" b="0" dirty="0"/>
            <a:t>Journée Scientifique de l’ED (5</a:t>
          </a:r>
          <a:r>
            <a:rPr lang="fr-FR" sz="2000" b="0" baseline="30000" dirty="0"/>
            <a:t>e</a:t>
          </a:r>
          <a:r>
            <a:rPr lang="fr-FR" sz="2000" b="0" dirty="0"/>
            <a:t> édition) </a:t>
          </a:r>
        </a:p>
        <a:p>
          <a:pPr rtl="0"/>
          <a:r>
            <a:rPr lang="fr-FR" sz="2000" b="0" dirty="0"/>
            <a:t>A reprogrammer</a:t>
          </a:r>
          <a:endParaRPr lang="fr-FR" sz="2000" i="0" dirty="0"/>
        </a:p>
      </dgm:t>
    </dgm:pt>
    <dgm:pt modelId="{93653C8C-34C6-4D4E-89A7-F8A139CFEB4B}" type="parTrans" cxnId="{7F8E6918-7482-7042-9495-D9AB29FA5F6D}">
      <dgm:prSet/>
      <dgm:spPr/>
      <dgm:t>
        <a:bodyPr/>
        <a:lstStyle/>
        <a:p>
          <a:endParaRPr lang="fr-FR"/>
        </a:p>
      </dgm:t>
    </dgm:pt>
    <dgm:pt modelId="{3594E4BF-5192-CA4E-9AF3-054C944D72EA}" type="sibTrans" cxnId="{7F8E6918-7482-7042-9495-D9AB29FA5F6D}">
      <dgm:prSet/>
      <dgm:spPr/>
      <dgm:t>
        <a:bodyPr/>
        <a:lstStyle/>
        <a:p>
          <a:endParaRPr lang="fr-FR"/>
        </a:p>
      </dgm:t>
    </dgm:pt>
    <dgm:pt modelId="{B351E6C0-1443-8F47-8BEB-C390F2255D19}" type="pres">
      <dgm:prSet presAssocID="{3CD293BB-88B1-8844-82C2-7EF9DA6F7C14}" presName="linear" presStyleCnt="0">
        <dgm:presLayoutVars>
          <dgm:dir/>
          <dgm:animLvl val="lvl"/>
          <dgm:resizeHandles val="exact"/>
        </dgm:presLayoutVars>
      </dgm:prSet>
      <dgm:spPr/>
      <dgm:t>
        <a:bodyPr/>
        <a:lstStyle/>
        <a:p>
          <a:endParaRPr lang="fr-FR"/>
        </a:p>
      </dgm:t>
    </dgm:pt>
    <dgm:pt modelId="{B6622932-2E0A-4840-B1BA-8EA10989DED8}" type="pres">
      <dgm:prSet presAssocID="{F8834C68-2F13-A44E-823D-EFAD364CD7E0}" presName="parentLin" presStyleCnt="0"/>
      <dgm:spPr/>
    </dgm:pt>
    <dgm:pt modelId="{7995D352-2839-214F-9997-40D943A508E9}" type="pres">
      <dgm:prSet presAssocID="{F8834C68-2F13-A44E-823D-EFAD364CD7E0}" presName="parentLeftMargin" presStyleLbl="node1" presStyleIdx="0" presStyleCnt="3"/>
      <dgm:spPr/>
      <dgm:t>
        <a:bodyPr/>
        <a:lstStyle/>
        <a:p>
          <a:endParaRPr lang="fr-FR"/>
        </a:p>
      </dgm:t>
    </dgm:pt>
    <dgm:pt modelId="{D4DBFDF5-FDFF-FD44-BDBE-24AAB7B204A3}" type="pres">
      <dgm:prSet presAssocID="{F8834C68-2F13-A44E-823D-EFAD364CD7E0}" presName="parentText" presStyleLbl="node1" presStyleIdx="0" presStyleCnt="3" custScaleX="123771" custScaleY="82514" custLinFactNeighborX="7576">
        <dgm:presLayoutVars>
          <dgm:chMax val="0"/>
          <dgm:bulletEnabled val="1"/>
        </dgm:presLayoutVars>
      </dgm:prSet>
      <dgm:spPr/>
      <dgm:t>
        <a:bodyPr/>
        <a:lstStyle/>
        <a:p>
          <a:endParaRPr lang="fr-FR"/>
        </a:p>
      </dgm:t>
    </dgm:pt>
    <dgm:pt modelId="{F23BD87D-4400-2149-958E-F2A277A6EE37}" type="pres">
      <dgm:prSet presAssocID="{F8834C68-2F13-A44E-823D-EFAD364CD7E0}" presName="negativeSpace" presStyleCnt="0"/>
      <dgm:spPr/>
    </dgm:pt>
    <dgm:pt modelId="{D70EAE5D-F34A-BC4C-9D2A-5264412565DC}" type="pres">
      <dgm:prSet presAssocID="{F8834C68-2F13-A44E-823D-EFAD364CD7E0}" presName="childText" presStyleLbl="conFgAcc1" presStyleIdx="0" presStyleCnt="3">
        <dgm:presLayoutVars>
          <dgm:bulletEnabled val="1"/>
        </dgm:presLayoutVars>
      </dgm:prSet>
      <dgm:spPr/>
    </dgm:pt>
    <dgm:pt modelId="{FFE731ED-03A1-5D4C-9D3F-C482569CDAEE}" type="pres">
      <dgm:prSet presAssocID="{BC7706BF-AD50-4542-B36D-D932BA20F7AF}" presName="spaceBetweenRectangles" presStyleCnt="0"/>
      <dgm:spPr/>
    </dgm:pt>
    <dgm:pt modelId="{FEB12736-FF6D-D943-8AEE-17B8C53BBA73}" type="pres">
      <dgm:prSet presAssocID="{5475F9E3-C684-0A45-BD0E-443A00B9F915}" presName="parentLin" presStyleCnt="0"/>
      <dgm:spPr/>
    </dgm:pt>
    <dgm:pt modelId="{3572DE8A-71C0-814B-B4E9-2BDF4ED309E0}" type="pres">
      <dgm:prSet presAssocID="{5475F9E3-C684-0A45-BD0E-443A00B9F915}" presName="parentLeftMargin" presStyleLbl="node1" presStyleIdx="0" presStyleCnt="3"/>
      <dgm:spPr/>
      <dgm:t>
        <a:bodyPr/>
        <a:lstStyle/>
        <a:p>
          <a:endParaRPr lang="fr-FR"/>
        </a:p>
      </dgm:t>
    </dgm:pt>
    <dgm:pt modelId="{F4C456DC-C48B-4C40-9B30-5B145C09FD25}" type="pres">
      <dgm:prSet presAssocID="{5475F9E3-C684-0A45-BD0E-443A00B9F915}" presName="parentText" presStyleLbl="node1" presStyleIdx="1" presStyleCnt="3">
        <dgm:presLayoutVars>
          <dgm:chMax val="0"/>
          <dgm:bulletEnabled val="1"/>
        </dgm:presLayoutVars>
      </dgm:prSet>
      <dgm:spPr/>
      <dgm:t>
        <a:bodyPr/>
        <a:lstStyle/>
        <a:p>
          <a:endParaRPr lang="fr-FR"/>
        </a:p>
      </dgm:t>
    </dgm:pt>
    <dgm:pt modelId="{98C2233B-FAAA-F54E-A1A4-D1ABCF9D6DF6}" type="pres">
      <dgm:prSet presAssocID="{5475F9E3-C684-0A45-BD0E-443A00B9F915}" presName="negativeSpace" presStyleCnt="0"/>
      <dgm:spPr/>
    </dgm:pt>
    <dgm:pt modelId="{920045EC-A7BF-F54E-A7C1-A8D93BE9EB8D}" type="pres">
      <dgm:prSet presAssocID="{5475F9E3-C684-0A45-BD0E-443A00B9F915}" presName="childText" presStyleLbl="conFgAcc1" presStyleIdx="1" presStyleCnt="3">
        <dgm:presLayoutVars>
          <dgm:bulletEnabled val="1"/>
        </dgm:presLayoutVars>
      </dgm:prSet>
      <dgm:spPr/>
    </dgm:pt>
    <dgm:pt modelId="{A3D13BA2-8FF6-D340-9828-0FB1463F3FB0}" type="pres">
      <dgm:prSet presAssocID="{925ADCC4-BC09-D54C-AFA5-D396CCD2168B}" presName="spaceBetweenRectangles" presStyleCnt="0"/>
      <dgm:spPr/>
    </dgm:pt>
    <dgm:pt modelId="{BE9CE03A-C353-6449-A2D4-3C778E7CF2A7}" type="pres">
      <dgm:prSet presAssocID="{6A6D1096-F568-EC49-A635-0E83D4A98F06}" presName="parentLin" presStyleCnt="0"/>
      <dgm:spPr/>
    </dgm:pt>
    <dgm:pt modelId="{BBAD6260-5C0C-4B47-B6EC-0EBD56823778}" type="pres">
      <dgm:prSet presAssocID="{6A6D1096-F568-EC49-A635-0E83D4A98F06}" presName="parentLeftMargin" presStyleLbl="node1" presStyleIdx="1" presStyleCnt="3"/>
      <dgm:spPr/>
      <dgm:t>
        <a:bodyPr/>
        <a:lstStyle/>
        <a:p>
          <a:endParaRPr lang="fr-FR"/>
        </a:p>
      </dgm:t>
    </dgm:pt>
    <dgm:pt modelId="{4219E6B2-0BC8-8844-99AC-77D7FD255BB1}" type="pres">
      <dgm:prSet presAssocID="{6A6D1096-F568-EC49-A635-0E83D4A98F06}" presName="parentText" presStyleLbl="node1" presStyleIdx="2" presStyleCnt="3">
        <dgm:presLayoutVars>
          <dgm:chMax val="0"/>
          <dgm:bulletEnabled val="1"/>
        </dgm:presLayoutVars>
      </dgm:prSet>
      <dgm:spPr/>
      <dgm:t>
        <a:bodyPr/>
        <a:lstStyle/>
        <a:p>
          <a:endParaRPr lang="fr-FR"/>
        </a:p>
      </dgm:t>
    </dgm:pt>
    <dgm:pt modelId="{C973FC5E-FD27-554C-B410-5A5469792C33}" type="pres">
      <dgm:prSet presAssocID="{6A6D1096-F568-EC49-A635-0E83D4A98F06}" presName="negativeSpace" presStyleCnt="0"/>
      <dgm:spPr/>
    </dgm:pt>
    <dgm:pt modelId="{86EB6641-EA30-494B-A6D5-D82BB889728A}" type="pres">
      <dgm:prSet presAssocID="{6A6D1096-F568-EC49-A635-0E83D4A98F06}" presName="childText" presStyleLbl="conFgAcc1" presStyleIdx="2" presStyleCnt="3">
        <dgm:presLayoutVars>
          <dgm:bulletEnabled val="1"/>
        </dgm:presLayoutVars>
      </dgm:prSet>
      <dgm:spPr/>
    </dgm:pt>
  </dgm:ptLst>
  <dgm:cxnLst>
    <dgm:cxn modelId="{10690311-AEAD-E540-BA16-22585EEA1E8F}" srcId="{3CD293BB-88B1-8844-82C2-7EF9DA6F7C14}" destId="{F8834C68-2F13-A44E-823D-EFAD364CD7E0}" srcOrd="0" destOrd="0" parTransId="{D713F31F-6EF8-5247-8D0A-0D9CDB6B485F}" sibTransId="{BC7706BF-AD50-4542-B36D-D932BA20F7AF}"/>
    <dgm:cxn modelId="{8980378A-1B03-BB49-A321-0CAA120C1030}" type="presOf" srcId="{F8834C68-2F13-A44E-823D-EFAD364CD7E0}" destId="{D4DBFDF5-FDFF-FD44-BDBE-24AAB7B204A3}" srcOrd="1" destOrd="0" presId="urn:microsoft.com/office/officeart/2005/8/layout/list1"/>
    <dgm:cxn modelId="{D7E5D5CD-DE5B-F049-B9F4-3A1FF37E4B15}" type="presOf" srcId="{F8834C68-2F13-A44E-823D-EFAD364CD7E0}" destId="{7995D352-2839-214F-9997-40D943A508E9}" srcOrd="0" destOrd="0" presId="urn:microsoft.com/office/officeart/2005/8/layout/list1"/>
    <dgm:cxn modelId="{25EE57D9-A0C1-CF44-A2E4-4EEF9EE39C97}" type="presOf" srcId="{5475F9E3-C684-0A45-BD0E-443A00B9F915}" destId="{3572DE8A-71C0-814B-B4E9-2BDF4ED309E0}" srcOrd="0" destOrd="0" presId="urn:microsoft.com/office/officeart/2005/8/layout/list1"/>
    <dgm:cxn modelId="{7F8E6918-7482-7042-9495-D9AB29FA5F6D}" srcId="{3CD293BB-88B1-8844-82C2-7EF9DA6F7C14}" destId="{6A6D1096-F568-EC49-A635-0E83D4A98F06}" srcOrd="2" destOrd="0" parTransId="{93653C8C-34C6-4D4E-89A7-F8A139CFEB4B}" sibTransId="{3594E4BF-5192-CA4E-9AF3-054C944D72EA}"/>
    <dgm:cxn modelId="{0C1F20C0-0CBF-824C-89CB-606E7CE4E154}" type="presOf" srcId="{5475F9E3-C684-0A45-BD0E-443A00B9F915}" destId="{F4C456DC-C48B-4C40-9B30-5B145C09FD25}" srcOrd="1" destOrd="0" presId="urn:microsoft.com/office/officeart/2005/8/layout/list1"/>
    <dgm:cxn modelId="{696D9D3D-6ECE-714F-ADE0-878D66E8CA6E}" srcId="{3CD293BB-88B1-8844-82C2-7EF9DA6F7C14}" destId="{5475F9E3-C684-0A45-BD0E-443A00B9F915}" srcOrd="1" destOrd="0" parTransId="{04921688-EA0C-A74C-B1DF-97E0D0BAFC62}" sibTransId="{925ADCC4-BC09-D54C-AFA5-D396CCD2168B}"/>
    <dgm:cxn modelId="{96450366-E959-4109-B881-6DFF3FA5FE60}" type="presOf" srcId="{3CD293BB-88B1-8844-82C2-7EF9DA6F7C14}" destId="{B351E6C0-1443-8F47-8BEB-C390F2255D19}" srcOrd="0" destOrd="0" presId="urn:microsoft.com/office/officeart/2005/8/layout/list1"/>
    <dgm:cxn modelId="{22627467-624B-7B48-9922-67C5981AD6EC}" type="presOf" srcId="{6A6D1096-F568-EC49-A635-0E83D4A98F06}" destId="{4219E6B2-0BC8-8844-99AC-77D7FD255BB1}" srcOrd="1" destOrd="0" presId="urn:microsoft.com/office/officeart/2005/8/layout/list1"/>
    <dgm:cxn modelId="{5A0CB1FB-2FCD-7740-A0FC-6F6F690139A7}" type="presOf" srcId="{6A6D1096-F568-EC49-A635-0E83D4A98F06}" destId="{BBAD6260-5C0C-4B47-B6EC-0EBD56823778}" srcOrd="0" destOrd="0" presId="urn:microsoft.com/office/officeart/2005/8/layout/list1"/>
    <dgm:cxn modelId="{040B6F6F-5D88-7740-83A7-D5420223B46A}" type="presParOf" srcId="{B351E6C0-1443-8F47-8BEB-C390F2255D19}" destId="{B6622932-2E0A-4840-B1BA-8EA10989DED8}" srcOrd="0" destOrd="0" presId="urn:microsoft.com/office/officeart/2005/8/layout/list1"/>
    <dgm:cxn modelId="{0ABAAF79-E517-1B4B-9A11-1BC63C703027}" type="presParOf" srcId="{B6622932-2E0A-4840-B1BA-8EA10989DED8}" destId="{7995D352-2839-214F-9997-40D943A508E9}" srcOrd="0" destOrd="0" presId="urn:microsoft.com/office/officeart/2005/8/layout/list1"/>
    <dgm:cxn modelId="{EF0F398E-BA3A-0B46-86D2-4686089E1411}" type="presParOf" srcId="{B6622932-2E0A-4840-B1BA-8EA10989DED8}" destId="{D4DBFDF5-FDFF-FD44-BDBE-24AAB7B204A3}" srcOrd="1" destOrd="0" presId="urn:microsoft.com/office/officeart/2005/8/layout/list1"/>
    <dgm:cxn modelId="{90660685-31A4-7E4C-B72F-1A95AB71418B}" type="presParOf" srcId="{B351E6C0-1443-8F47-8BEB-C390F2255D19}" destId="{F23BD87D-4400-2149-958E-F2A277A6EE37}" srcOrd="1" destOrd="0" presId="urn:microsoft.com/office/officeart/2005/8/layout/list1"/>
    <dgm:cxn modelId="{9F98D223-8DCA-AE4D-A6C8-2FCD443C21A6}" type="presParOf" srcId="{B351E6C0-1443-8F47-8BEB-C390F2255D19}" destId="{D70EAE5D-F34A-BC4C-9D2A-5264412565DC}" srcOrd="2" destOrd="0" presId="urn:microsoft.com/office/officeart/2005/8/layout/list1"/>
    <dgm:cxn modelId="{4F37E08D-BFFC-444B-9D2D-EB5E8AA2D661}" type="presParOf" srcId="{B351E6C0-1443-8F47-8BEB-C390F2255D19}" destId="{FFE731ED-03A1-5D4C-9D3F-C482569CDAEE}" srcOrd="3" destOrd="0" presId="urn:microsoft.com/office/officeart/2005/8/layout/list1"/>
    <dgm:cxn modelId="{48A6D6D9-6B2B-074C-A1B7-01B3F8C1CFB6}" type="presParOf" srcId="{B351E6C0-1443-8F47-8BEB-C390F2255D19}" destId="{FEB12736-FF6D-D943-8AEE-17B8C53BBA73}" srcOrd="4" destOrd="0" presId="urn:microsoft.com/office/officeart/2005/8/layout/list1"/>
    <dgm:cxn modelId="{AC09534B-48E8-5F44-9E4D-DE95CE87E271}" type="presParOf" srcId="{FEB12736-FF6D-D943-8AEE-17B8C53BBA73}" destId="{3572DE8A-71C0-814B-B4E9-2BDF4ED309E0}" srcOrd="0" destOrd="0" presId="urn:microsoft.com/office/officeart/2005/8/layout/list1"/>
    <dgm:cxn modelId="{21C90600-4FEB-9040-9068-D24AB41F2D59}" type="presParOf" srcId="{FEB12736-FF6D-D943-8AEE-17B8C53BBA73}" destId="{F4C456DC-C48B-4C40-9B30-5B145C09FD25}" srcOrd="1" destOrd="0" presId="urn:microsoft.com/office/officeart/2005/8/layout/list1"/>
    <dgm:cxn modelId="{EA2BCB18-0B3C-814A-8694-4D601835D53C}" type="presParOf" srcId="{B351E6C0-1443-8F47-8BEB-C390F2255D19}" destId="{98C2233B-FAAA-F54E-A1A4-D1ABCF9D6DF6}" srcOrd="5" destOrd="0" presId="urn:microsoft.com/office/officeart/2005/8/layout/list1"/>
    <dgm:cxn modelId="{0CCC93E4-4769-A647-9331-30A0767D662C}" type="presParOf" srcId="{B351E6C0-1443-8F47-8BEB-C390F2255D19}" destId="{920045EC-A7BF-F54E-A7C1-A8D93BE9EB8D}" srcOrd="6" destOrd="0" presId="urn:microsoft.com/office/officeart/2005/8/layout/list1"/>
    <dgm:cxn modelId="{52989567-BC0B-E743-A502-FD85B2C46327}" type="presParOf" srcId="{B351E6C0-1443-8F47-8BEB-C390F2255D19}" destId="{A3D13BA2-8FF6-D340-9828-0FB1463F3FB0}" srcOrd="7" destOrd="0" presId="urn:microsoft.com/office/officeart/2005/8/layout/list1"/>
    <dgm:cxn modelId="{2603DE68-A14B-E145-A264-BBC06FD06EBE}" type="presParOf" srcId="{B351E6C0-1443-8F47-8BEB-C390F2255D19}" destId="{BE9CE03A-C353-6449-A2D4-3C778E7CF2A7}" srcOrd="8" destOrd="0" presId="urn:microsoft.com/office/officeart/2005/8/layout/list1"/>
    <dgm:cxn modelId="{1158886F-6D0C-EB44-99A6-5048DCBCA083}" type="presParOf" srcId="{BE9CE03A-C353-6449-A2D4-3C778E7CF2A7}" destId="{BBAD6260-5C0C-4B47-B6EC-0EBD56823778}" srcOrd="0" destOrd="0" presId="urn:microsoft.com/office/officeart/2005/8/layout/list1"/>
    <dgm:cxn modelId="{E22CAFFC-1766-854B-830D-19340B32DDB7}" type="presParOf" srcId="{BE9CE03A-C353-6449-A2D4-3C778E7CF2A7}" destId="{4219E6B2-0BC8-8844-99AC-77D7FD255BB1}" srcOrd="1" destOrd="0" presId="urn:microsoft.com/office/officeart/2005/8/layout/list1"/>
    <dgm:cxn modelId="{DBED3EA7-CDD7-B946-8587-FFA9E3838060}" type="presParOf" srcId="{B351E6C0-1443-8F47-8BEB-C390F2255D19}" destId="{C973FC5E-FD27-554C-B410-5A5469792C33}" srcOrd="9" destOrd="0" presId="urn:microsoft.com/office/officeart/2005/8/layout/list1"/>
    <dgm:cxn modelId="{D4C9F7B1-4DF3-704D-800C-299A1FCB3DF8}" type="presParOf" srcId="{B351E6C0-1443-8F47-8BEB-C390F2255D19}" destId="{86EB6641-EA30-494B-A6D5-D82BB889728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DECC3-74C1-7B4A-8F5A-3703A39F77E5}">
      <dsp:nvSpPr>
        <dsp:cNvPr id="0" name=""/>
        <dsp:cNvSpPr/>
      </dsp:nvSpPr>
      <dsp:spPr>
        <a:xfrm>
          <a:off x="0" y="2857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650" tIns="312420" rIns="586650" bIns="106680" numCol="1" spcCol="1270" anchor="t" anchorCtr="0">
          <a:noAutofit/>
        </a:bodyPr>
        <a:lstStyle/>
        <a:p>
          <a:pPr marL="114300" lvl="1" indent="-114300" algn="l" defTabSz="666750">
            <a:lnSpc>
              <a:spcPct val="90000"/>
            </a:lnSpc>
            <a:spcBef>
              <a:spcPct val="0"/>
            </a:spcBef>
            <a:spcAft>
              <a:spcPct val="15000"/>
            </a:spcAft>
            <a:buChar char="••"/>
          </a:pPr>
          <a:endParaRPr lang="fr-FR" sz="1500" kern="1200"/>
        </a:p>
      </dsp:txBody>
      <dsp:txXfrm>
        <a:off x="0" y="285704"/>
        <a:ext cx="7558844" cy="378000"/>
      </dsp:txXfrm>
    </dsp:sp>
    <dsp:sp modelId="{458ED3BC-8A40-EC48-B156-40052EA35D93}">
      <dsp:nvSpPr>
        <dsp:cNvPr id="0" name=""/>
        <dsp:cNvSpPr/>
      </dsp:nvSpPr>
      <dsp:spPr>
        <a:xfrm>
          <a:off x="377942" y="643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rtl="0">
            <a:lnSpc>
              <a:spcPct val="90000"/>
            </a:lnSpc>
            <a:spcBef>
              <a:spcPct val="0"/>
            </a:spcBef>
            <a:spcAft>
              <a:spcPct val="35000"/>
            </a:spcAft>
          </a:pPr>
          <a:r>
            <a:rPr lang="fr-FR" sz="2000" kern="1200" dirty="0"/>
            <a:t>Illustrator pour SHS (21H)</a:t>
          </a:r>
        </a:p>
      </dsp:txBody>
      <dsp:txXfrm>
        <a:off x="399558" y="85920"/>
        <a:ext cx="5247958" cy="399568"/>
      </dsp:txXfrm>
    </dsp:sp>
    <dsp:sp modelId="{2391463E-416A-7941-81CD-7A4EB93F7001}">
      <dsp:nvSpPr>
        <dsp:cNvPr id="0" name=""/>
        <dsp:cNvSpPr/>
      </dsp:nvSpPr>
      <dsp:spPr>
        <a:xfrm>
          <a:off x="0" y="9661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D6323B-297A-A044-93D4-1EA5B3828D08}">
      <dsp:nvSpPr>
        <dsp:cNvPr id="0" name=""/>
        <dsp:cNvSpPr/>
      </dsp:nvSpPr>
      <dsp:spPr>
        <a:xfrm>
          <a:off x="377942" y="7447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rtl="0">
            <a:lnSpc>
              <a:spcPct val="90000"/>
            </a:lnSpc>
            <a:spcBef>
              <a:spcPct val="0"/>
            </a:spcBef>
            <a:spcAft>
              <a:spcPct val="35000"/>
            </a:spcAft>
          </a:pPr>
          <a:r>
            <a:rPr lang="fr-FR" sz="2000" kern="1200" dirty="0"/>
            <a:t>Photoshop pour SHS (21H)</a:t>
          </a:r>
        </a:p>
      </dsp:txBody>
      <dsp:txXfrm>
        <a:off x="399558" y="766320"/>
        <a:ext cx="5247958" cy="399568"/>
      </dsp:txXfrm>
    </dsp:sp>
    <dsp:sp modelId="{AD78C87B-4DE2-4FC0-91B2-2632EBFADCAD}">
      <dsp:nvSpPr>
        <dsp:cNvPr id="0" name=""/>
        <dsp:cNvSpPr/>
      </dsp:nvSpPr>
      <dsp:spPr>
        <a:xfrm>
          <a:off x="0" y="16465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20EA46-FDF8-4FC3-97BC-A2AA3AC0E7F2}">
      <dsp:nvSpPr>
        <dsp:cNvPr id="0" name=""/>
        <dsp:cNvSpPr/>
      </dsp:nvSpPr>
      <dsp:spPr>
        <a:xfrm>
          <a:off x="377942" y="14251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a:lnSpc>
              <a:spcPct val="90000"/>
            </a:lnSpc>
            <a:spcBef>
              <a:spcPct val="0"/>
            </a:spcBef>
            <a:spcAft>
              <a:spcPct val="35000"/>
            </a:spcAft>
          </a:pPr>
          <a:r>
            <a:rPr lang="fr-FR" sz="2000" b="0" kern="1200" dirty="0"/>
            <a:t>Utiliser In Design en SHS (21H)</a:t>
          </a:r>
        </a:p>
      </dsp:txBody>
      <dsp:txXfrm>
        <a:off x="399558" y="1446720"/>
        <a:ext cx="5247958" cy="399568"/>
      </dsp:txXfrm>
    </dsp:sp>
    <dsp:sp modelId="{ECC1F53C-1F7F-FE4F-9E6C-8D163D851C43}">
      <dsp:nvSpPr>
        <dsp:cNvPr id="0" name=""/>
        <dsp:cNvSpPr/>
      </dsp:nvSpPr>
      <dsp:spPr>
        <a:xfrm>
          <a:off x="0" y="23269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02428E-846A-2044-AEF4-7ED49730E1FD}">
      <dsp:nvSpPr>
        <dsp:cNvPr id="0" name=""/>
        <dsp:cNvSpPr/>
      </dsp:nvSpPr>
      <dsp:spPr>
        <a:xfrm>
          <a:off x="377942" y="21055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rtl="0">
            <a:lnSpc>
              <a:spcPct val="90000"/>
            </a:lnSpc>
            <a:spcBef>
              <a:spcPct val="0"/>
            </a:spcBef>
            <a:spcAft>
              <a:spcPct val="35000"/>
            </a:spcAft>
          </a:pPr>
          <a:r>
            <a:rPr lang="fr-FR" sz="2000" kern="1200" dirty="0"/>
            <a:t>Topographie pour SHS (21H)</a:t>
          </a:r>
        </a:p>
      </dsp:txBody>
      <dsp:txXfrm>
        <a:off x="399558" y="2127120"/>
        <a:ext cx="5247958" cy="399568"/>
      </dsp:txXfrm>
    </dsp:sp>
    <dsp:sp modelId="{A6C5BB02-A375-3D4F-A5D8-602D7C18B049}">
      <dsp:nvSpPr>
        <dsp:cNvPr id="0" name=""/>
        <dsp:cNvSpPr/>
      </dsp:nvSpPr>
      <dsp:spPr>
        <a:xfrm>
          <a:off x="0" y="30073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029F8F-4767-9447-81F1-24FB993E7403}">
      <dsp:nvSpPr>
        <dsp:cNvPr id="0" name=""/>
        <dsp:cNvSpPr/>
      </dsp:nvSpPr>
      <dsp:spPr>
        <a:xfrm>
          <a:off x="377942" y="27859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rtl="0">
            <a:lnSpc>
              <a:spcPct val="90000"/>
            </a:lnSpc>
            <a:spcBef>
              <a:spcPct val="0"/>
            </a:spcBef>
            <a:spcAft>
              <a:spcPct val="35000"/>
            </a:spcAft>
          </a:pPr>
          <a:r>
            <a:rPr lang="fr-FR" sz="2000" kern="1200" dirty="0"/>
            <a:t>QGIS (28H)</a:t>
          </a:r>
        </a:p>
      </dsp:txBody>
      <dsp:txXfrm>
        <a:off x="399558" y="2807520"/>
        <a:ext cx="5247958" cy="399568"/>
      </dsp:txXfrm>
    </dsp:sp>
    <dsp:sp modelId="{ADA57D74-A8CD-1B4A-96BD-B92194C5D7F0}">
      <dsp:nvSpPr>
        <dsp:cNvPr id="0" name=""/>
        <dsp:cNvSpPr/>
      </dsp:nvSpPr>
      <dsp:spPr>
        <a:xfrm>
          <a:off x="0" y="36877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0C34E2-6254-7C4E-A561-C72531C189EE}">
      <dsp:nvSpPr>
        <dsp:cNvPr id="0" name=""/>
        <dsp:cNvSpPr/>
      </dsp:nvSpPr>
      <dsp:spPr>
        <a:xfrm>
          <a:off x="377942" y="34663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00100" rtl="0">
            <a:lnSpc>
              <a:spcPct val="90000"/>
            </a:lnSpc>
            <a:spcBef>
              <a:spcPct val="0"/>
            </a:spcBef>
            <a:spcAft>
              <a:spcPct val="35000"/>
            </a:spcAft>
          </a:pPr>
          <a:r>
            <a:rPr lang="fr-FR" sz="1800" kern="1200" dirty="0"/>
            <a:t>Accompagnement à la création de bases de données relationnelles (23H)</a:t>
          </a:r>
        </a:p>
      </dsp:txBody>
      <dsp:txXfrm>
        <a:off x="399558" y="3487920"/>
        <a:ext cx="5247958" cy="399568"/>
      </dsp:txXfrm>
    </dsp:sp>
    <dsp:sp modelId="{F0C96748-57CC-6247-B947-05F34BA1ED84}">
      <dsp:nvSpPr>
        <dsp:cNvPr id="0" name=""/>
        <dsp:cNvSpPr/>
      </dsp:nvSpPr>
      <dsp:spPr>
        <a:xfrm>
          <a:off x="0" y="4368104"/>
          <a:ext cx="7558844"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89CF54-4294-4C45-91D3-1183107B4E02}">
      <dsp:nvSpPr>
        <dsp:cNvPr id="0" name=""/>
        <dsp:cNvSpPr/>
      </dsp:nvSpPr>
      <dsp:spPr>
        <a:xfrm>
          <a:off x="377942" y="4146704"/>
          <a:ext cx="5291190" cy="442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994" tIns="0" rIns="199994" bIns="0" numCol="1" spcCol="1270" anchor="ctr" anchorCtr="0">
          <a:noAutofit/>
        </a:bodyPr>
        <a:lstStyle/>
        <a:p>
          <a:pPr lvl="0" algn="l" defTabSz="889000" rtl="0">
            <a:lnSpc>
              <a:spcPct val="90000"/>
            </a:lnSpc>
            <a:spcBef>
              <a:spcPct val="0"/>
            </a:spcBef>
            <a:spcAft>
              <a:spcPct val="35000"/>
            </a:spcAft>
          </a:pPr>
          <a:r>
            <a:rPr lang="fr-FR" sz="2000" kern="1200" dirty="0"/>
            <a:t>Logiciel "R" / Excel (PUD AMU) </a:t>
          </a:r>
        </a:p>
      </dsp:txBody>
      <dsp:txXfrm>
        <a:off x="399558" y="4168320"/>
        <a:ext cx="524795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EAE5D-F34A-BC4C-9D2A-5264412565DC}">
      <dsp:nvSpPr>
        <dsp:cNvPr id="0" name=""/>
        <dsp:cNvSpPr/>
      </dsp:nvSpPr>
      <dsp:spPr>
        <a:xfrm>
          <a:off x="0" y="301435"/>
          <a:ext cx="7543800" cy="65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DBFDF5-FDFF-FD44-BDBE-24AAB7B204A3}">
      <dsp:nvSpPr>
        <dsp:cNvPr id="0" name=""/>
        <dsp:cNvSpPr/>
      </dsp:nvSpPr>
      <dsp:spPr>
        <a:xfrm>
          <a:off x="405765" y="51884"/>
          <a:ext cx="6535925" cy="63331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Rédaction d’un article scientifique en SHS (20H)</a:t>
          </a:r>
        </a:p>
      </dsp:txBody>
      <dsp:txXfrm>
        <a:off x="436681" y="82800"/>
        <a:ext cx="6474093" cy="571479"/>
      </dsp:txXfrm>
    </dsp:sp>
    <dsp:sp modelId="{920045EC-A7BF-F54E-A7C1-A8D93BE9EB8D}">
      <dsp:nvSpPr>
        <dsp:cNvPr id="0" name=""/>
        <dsp:cNvSpPr/>
      </dsp:nvSpPr>
      <dsp:spPr>
        <a:xfrm>
          <a:off x="0" y="1480795"/>
          <a:ext cx="7543800" cy="65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C456DC-C48B-4C40-9B30-5B145C09FD25}">
      <dsp:nvSpPr>
        <dsp:cNvPr id="0" name=""/>
        <dsp:cNvSpPr/>
      </dsp:nvSpPr>
      <dsp:spPr>
        <a:xfrm>
          <a:off x="377190" y="1097035"/>
          <a:ext cx="5280660" cy="7675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Communication affichée en SHS  (20H)</a:t>
          </a:r>
        </a:p>
      </dsp:txBody>
      <dsp:txXfrm>
        <a:off x="414657" y="1134502"/>
        <a:ext cx="5205726" cy="692586"/>
      </dsp:txXfrm>
    </dsp:sp>
    <dsp:sp modelId="{86EB6641-EA30-494B-A6D5-D82BB889728A}">
      <dsp:nvSpPr>
        <dsp:cNvPr id="0" name=""/>
        <dsp:cNvSpPr/>
      </dsp:nvSpPr>
      <dsp:spPr>
        <a:xfrm>
          <a:off x="0" y="2660155"/>
          <a:ext cx="7543800" cy="65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19E6B2-0BC8-8844-99AC-77D7FD255BB1}">
      <dsp:nvSpPr>
        <dsp:cNvPr id="0" name=""/>
        <dsp:cNvSpPr/>
      </dsp:nvSpPr>
      <dsp:spPr>
        <a:xfrm>
          <a:off x="377190" y="2276395"/>
          <a:ext cx="5280660" cy="7675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i="0" kern="1200" dirty="0"/>
            <a:t>Atelier d'énonciation et d'éloquence (28H)</a:t>
          </a:r>
        </a:p>
      </dsp:txBody>
      <dsp:txXfrm>
        <a:off x="414657" y="2313862"/>
        <a:ext cx="5205726" cy="692586"/>
      </dsp:txXfrm>
    </dsp:sp>
    <dsp:sp modelId="{8808E07F-8889-48FD-A63C-F256ACFCF1AB}">
      <dsp:nvSpPr>
        <dsp:cNvPr id="0" name=""/>
        <dsp:cNvSpPr/>
      </dsp:nvSpPr>
      <dsp:spPr>
        <a:xfrm>
          <a:off x="0" y="3839515"/>
          <a:ext cx="7543800" cy="65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D45741-EE4E-4047-A4AD-405072A8C2FF}">
      <dsp:nvSpPr>
        <dsp:cNvPr id="0" name=""/>
        <dsp:cNvSpPr/>
      </dsp:nvSpPr>
      <dsp:spPr>
        <a:xfrm>
          <a:off x="377190" y="3455755"/>
          <a:ext cx="5280660" cy="7675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a:lnSpc>
              <a:spcPct val="90000"/>
            </a:lnSpc>
            <a:spcBef>
              <a:spcPct val="0"/>
            </a:spcBef>
            <a:spcAft>
              <a:spcPct val="35000"/>
            </a:spcAft>
          </a:pPr>
          <a:r>
            <a:rPr lang="fr-FR" sz="2000" kern="1200" dirty="0"/>
            <a:t>Recherche documentaire (12H)</a:t>
          </a:r>
        </a:p>
      </dsp:txBody>
      <dsp:txXfrm>
        <a:off x="414657" y="3493222"/>
        <a:ext cx="520572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B307C-F2B6-A646-ABE3-246DD242160B}">
      <dsp:nvSpPr>
        <dsp:cNvPr id="0" name=""/>
        <dsp:cNvSpPr/>
      </dsp:nvSpPr>
      <dsp:spPr>
        <a:xfrm>
          <a:off x="0" y="335643"/>
          <a:ext cx="754380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52BEB00-C5CD-1F4E-98CF-696D208F451E}">
      <dsp:nvSpPr>
        <dsp:cNvPr id="0" name=""/>
        <dsp:cNvSpPr/>
      </dsp:nvSpPr>
      <dsp:spPr>
        <a:xfrm>
          <a:off x="377190" y="10923"/>
          <a:ext cx="6228485"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Archives de la recherche (MMSH) </a:t>
          </a:r>
        </a:p>
      </dsp:txBody>
      <dsp:txXfrm>
        <a:off x="408893" y="42626"/>
        <a:ext cx="6165079" cy="586034"/>
      </dsp:txXfrm>
    </dsp:sp>
    <dsp:sp modelId="{8180C35D-131C-B94A-92FB-EA65B70070C2}">
      <dsp:nvSpPr>
        <dsp:cNvPr id="0" name=""/>
        <dsp:cNvSpPr/>
      </dsp:nvSpPr>
      <dsp:spPr>
        <a:xfrm>
          <a:off x="0" y="1389298"/>
          <a:ext cx="754380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483" tIns="458216" rIns="585483" bIns="156464" numCol="1" spcCol="1270" anchor="t" anchorCtr="0">
          <a:noAutofit/>
        </a:bodyPr>
        <a:lstStyle/>
        <a:p>
          <a:pPr marL="228600" lvl="1" indent="-228600" algn="l" defTabSz="977900">
            <a:lnSpc>
              <a:spcPct val="90000"/>
            </a:lnSpc>
            <a:spcBef>
              <a:spcPct val="0"/>
            </a:spcBef>
            <a:spcAft>
              <a:spcPct val="15000"/>
            </a:spcAft>
            <a:buChar char="••"/>
          </a:pPr>
          <a:endParaRPr lang="fr-FR" sz="2200" kern="1200"/>
        </a:p>
      </dsp:txBody>
      <dsp:txXfrm>
        <a:off x="0" y="1389298"/>
        <a:ext cx="7543800" cy="554400"/>
      </dsp:txXfrm>
    </dsp:sp>
    <dsp:sp modelId="{0586C308-AEDC-9449-9ADA-C0365977119B}">
      <dsp:nvSpPr>
        <dsp:cNvPr id="0" name=""/>
        <dsp:cNvSpPr/>
      </dsp:nvSpPr>
      <dsp:spPr>
        <a:xfrm>
          <a:off x="377190" y="1008843"/>
          <a:ext cx="6203402" cy="7051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b="0" kern="1200" dirty="0"/>
            <a:t>De quoi les Ottomans sont-ils le nom ? La fabrique des mémoires collectives « ottomanes » (MMSH)</a:t>
          </a:r>
        </a:p>
      </dsp:txBody>
      <dsp:txXfrm>
        <a:off x="411614" y="1043267"/>
        <a:ext cx="6134554" cy="636326"/>
      </dsp:txXfrm>
    </dsp:sp>
    <dsp:sp modelId="{73752AED-8C71-2042-A5DB-A1C667A53580}">
      <dsp:nvSpPr>
        <dsp:cNvPr id="0" name=""/>
        <dsp:cNvSpPr/>
      </dsp:nvSpPr>
      <dsp:spPr>
        <a:xfrm>
          <a:off x="0" y="2387218"/>
          <a:ext cx="754380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D35AE2-D67F-5549-A86C-CA18BC916DFC}">
      <dsp:nvSpPr>
        <dsp:cNvPr id="0" name=""/>
        <dsp:cNvSpPr/>
      </dsp:nvSpPr>
      <dsp:spPr>
        <a:xfrm>
          <a:off x="377190" y="2062498"/>
          <a:ext cx="6134225"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b="0" kern="1200" dirty="0"/>
            <a:t>Les esclavages en Méditerranée, de l'Antiquité au XX</a:t>
          </a:r>
          <a:r>
            <a:rPr lang="fr-FR" sz="2000" b="0" kern="1200" baseline="30000" dirty="0"/>
            <a:t>e</a:t>
          </a:r>
          <a:r>
            <a:rPr lang="fr-FR" sz="2000" b="0" kern="1200" dirty="0"/>
            <a:t> siècle (MMSH) </a:t>
          </a:r>
        </a:p>
      </dsp:txBody>
      <dsp:txXfrm>
        <a:off x="408893" y="2094201"/>
        <a:ext cx="6070819" cy="586034"/>
      </dsp:txXfrm>
    </dsp:sp>
    <dsp:sp modelId="{37AC5695-4FCD-CC42-8210-6F7F593C6747}">
      <dsp:nvSpPr>
        <dsp:cNvPr id="0" name=""/>
        <dsp:cNvSpPr/>
      </dsp:nvSpPr>
      <dsp:spPr>
        <a:xfrm>
          <a:off x="0" y="3385138"/>
          <a:ext cx="754380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36B93F-393B-6C40-8CED-3D71DDAB690A}">
      <dsp:nvSpPr>
        <dsp:cNvPr id="0" name=""/>
        <dsp:cNvSpPr/>
      </dsp:nvSpPr>
      <dsp:spPr>
        <a:xfrm>
          <a:off x="377190" y="3060418"/>
          <a:ext cx="6100852"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Programme doctoral IMERA-Méditerranée</a:t>
          </a:r>
        </a:p>
      </dsp:txBody>
      <dsp:txXfrm>
        <a:off x="408893" y="3092121"/>
        <a:ext cx="6037446" cy="586034"/>
      </dsp:txXfrm>
    </dsp:sp>
    <dsp:sp modelId="{F857DF08-0201-46D6-A2A4-FE52C739443B}">
      <dsp:nvSpPr>
        <dsp:cNvPr id="0" name=""/>
        <dsp:cNvSpPr/>
      </dsp:nvSpPr>
      <dsp:spPr>
        <a:xfrm>
          <a:off x="0" y="4383058"/>
          <a:ext cx="754380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5B70EC-DA32-4B77-AE82-0F2AADA4FA2E}">
      <dsp:nvSpPr>
        <dsp:cNvPr id="0" name=""/>
        <dsp:cNvSpPr/>
      </dsp:nvSpPr>
      <dsp:spPr>
        <a:xfrm>
          <a:off x="377190" y="4058338"/>
          <a:ext cx="6100852"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a:lnSpc>
              <a:spcPct val="90000"/>
            </a:lnSpc>
            <a:spcBef>
              <a:spcPct val="0"/>
            </a:spcBef>
            <a:spcAft>
              <a:spcPct val="35000"/>
            </a:spcAft>
          </a:pPr>
          <a:r>
            <a:rPr lang="fr-FR" sz="2000" kern="1200" dirty="0"/>
            <a:t>Programme doctoral </a:t>
          </a:r>
          <a:r>
            <a:rPr lang="fr-FR" sz="2000" kern="1200" dirty="0" err="1"/>
            <a:t>SoMuM</a:t>
          </a:r>
          <a:endParaRPr lang="fr-FR" sz="2000" kern="1200" dirty="0"/>
        </a:p>
      </dsp:txBody>
      <dsp:txXfrm>
        <a:off x="408893" y="4090041"/>
        <a:ext cx="6037446"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6748-57CC-6247-B947-05F34BA1ED84}">
      <dsp:nvSpPr>
        <dsp:cNvPr id="0" name=""/>
        <dsp:cNvSpPr/>
      </dsp:nvSpPr>
      <dsp:spPr>
        <a:xfrm>
          <a:off x="0" y="553580"/>
          <a:ext cx="7543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89CF54-4294-4C45-91D3-1183107B4E02}">
      <dsp:nvSpPr>
        <dsp:cNvPr id="0" name=""/>
        <dsp:cNvSpPr/>
      </dsp:nvSpPr>
      <dsp:spPr>
        <a:xfrm>
          <a:off x="377190" y="51740"/>
          <a:ext cx="528066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Atelier de céramologie (</a:t>
          </a:r>
          <a:r>
            <a:rPr lang="fr-FR" sz="2000" kern="1200" dirty="0" err="1"/>
            <a:t>Céramopôle</a:t>
          </a:r>
          <a:r>
            <a:rPr lang="fr-FR" sz="2000" kern="1200"/>
            <a:t>)</a:t>
          </a:r>
          <a:endParaRPr lang="fr-FR" sz="2000" kern="1200" dirty="0"/>
        </a:p>
      </dsp:txBody>
      <dsp:txXfrm>
        <a:off x="426186" y="100736"/>
        <a:ext cx="5182668" cy="905688"/>
      </dsp:txXfrm>
    </dsp:sp>
    <dsp:sp modelId="{E21F66FF-6F32-8E4F-9CA0-EFCF6F3B2CCC}">
      <dsp:nvSpPr>
        <dsp:cNvPr id="0" name=""/>
        <dsp:cNvSpPr/>
      </dsp:nvSpPr>
      <dsp:spPr>
        <a:xfrm>
          <a:off x="0" y="2095820"/>
          <a:ext cx="7543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A85221-04BC-0D40-B9EB-8BE694EA834E}">
      <dsp:nvSpPr>
        <dsp:cNvPr id="0" name=""/>
        <dsp:cNvSpPr/>
      </dsp:nvSpPr>
      <dsp:spPr>
        <a:xfrm>
          <a:off x="377190" y="1593980"/>
          <a:ext cx="528066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Tour national des données de la recherche  (PUD AMU)</a:t>
          </a:r>
        </a:p>
      </dsp:txBody>
      <dsp:txXfrm>
        <a:off x="426186" y="1642976"/>
        <a:ext cx="5182668" cy="905688"/>
      </dsp:txXfrm>
    </dsp:sp>
    <dsp:sp modelId="{860E28B2-6E7D-A94E-82BA-97CD40137B05}">
      <dsp:nvSpPr>
        <dsp:cNvPr id="0" name=""/>
        <dsp:cNvSpPr/>
      </dsp:nvSpPr>
      <dsp:spPr>
        <a:xfrm>
          <a:off x="0" y="3638060"/>
          <a:ext cx="7543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7A87FC-20A2-1143-A88B-681BEF35ED8C}">
      <dsp:nvSpPr>
        <dsp:cNvPr id="0" name=""/>
        <dsp:cNvSpPr/>
      </dsp:nvSpPr>
      <dsp:spPr>
        <a:xfrm>
          <a:off x="377190" y="3136219"/>
          <a:ext cx="528066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Semaine Data SHS : Traiter et analyser des données en sciences humaines et sociales (PUD AMU)</a:t>
          </a:r>
        </a:p>
      </dsp:txBody>
      <dsp:txXfrm>
        <a:off x="426186" y="3185215"/>
        <a:ext cx="5182668"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EAE5D-F34A-BC4C-9D2A-5264412565DC}">
      <dsp:nvSpPr>
        <dsp:cNvPr id="0" name=""/>
        <dsp:cNvSpPr/>
      </dsp:nvSpPr>
      <dsp:spPr>
        <a:xfrm>
          <a:off x="0" y="359506"/>
          <a:ext cx="75438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DBFDF5-FDFF-FD44-BDBE-24AAB7B204A3}">
      <dsp:nvSpPr>
        <dsp:cNvPr id="0" name=""/>
        <dsp:cNvSpPr/>
      </dsp:nvSpPr>
      <dsp:spPr>
        <a:xfrm>
          <a:off x="405765" y="13973"/>
          <a:ext cx="6535925" cy="87689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kern="1200" dirty="0"/>
            <a:t>Journée de rentrée des doctorants (cette année via zoom)</a:t>
          </a:r>
        </a:p>
      </dsp:txBody>
      <dsp:txXfrm>
        <a:off x="448571" y="56779"/>
        <a:ext cx="6450313" cy="791280"/>
      </dsp:txXfrm>
    </dsp:sp>
    <dsp:sp modelId="{920045EC-A7BF-F54E-A7C1-A8D93BE9EB8D}">
      <dsp:nvSpPr>
        <dsp:cNvPr id="0" name=""/>
        <dsp:cNvSpPr/>
      </dsp:nvSpPr>
      <dsp:spPr>
        <a:xfrm>
          <a:off x="0" y="1992466"/>
          <a:ext cx="75438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C456DC-C48B-4C40-9B30-5B145C09FD25}">
      <dsp:nvSpPr>
        <dsp:cNvPr id="0" name=""/>
        <dsp:cNvSpPr/>
      </dsp:nvSpPr>
      <dsp:spPr>
        <a:xfrm>
          <a:off x="377190" y="1461106"/>
          <a:ext cx="5280660" cy="1062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b="0" kern="1200" dirty="0"/>
            <a:t>Assemblée Générale des doctorants de l’ED</a:t>
          </a:r>
          <a:endParaRPr lang="fr-FR" sz="2000" kern="1200" dirty="0"/>
        </a:p>
      </dsp:txBody>
      <dsp:txXfrm>
        <a:off x="429068" y="1512984"/>
        <a:ext cx="5176904" cy="958964"/>
      </dsp:txXfrm>
    </dsp:sp>
    <dsp:sp modelId="{86EB6641-EA30-494B-A6D5-D82BB889728A}">
      <dsp:nvSpPr>
        <dsp:cNvPr id="0" name=""/>
        <dsp:cNvSpPr/>
      </dsp:nvSpPr>
      <dsp:spPr>
        <a:xfrm>
          <a:off x="0" y="3625426"/>
          <a:ext cx="75438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19E6B2-0BC8-8844-99AC-77D7FD255BB1}">
      <dsp:nvSpPr>
        <dsp:cNvPr id="0" name=""/>
        <dsp:cNvSpPr/>
      </dsp:nvSpPr>
      <dsp:spPr>
        <a:xfrm>
          <a:off x="377190" y="3094066"/>
          <a:ext cx="5280660" cy="1062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0">
            <a:lnSpc>
              <a:spcPct val="90000"/>
            </a:lnSpc>
            <a:spcBef>
              <a:spcPct val="0"/>
            </a:spcBef>
            <a:spcAft>
              <a:spcPct val="35000"/>
            </a:spcAft>
          </a:pPr>
          <a:r>
            <a:rPr lang="fr-FR" sz="2000" b="0" kern="1200" dirty="0"/>
            <a:t>Journée Scientifique de l’ED (5</a:t>
          </a:r>
          <a:r>
            <a:rPr lang="fr-FR" sz="2000" b="0" kern="1200" baseline="30000" dirty="0"/>
            <a:t>e</a:t>
          </a:r>
          <a:r>
            <a:rPr lang="fr-FR" sz="2000" b="0" kern="1200" dirty="0"/>
            <a:t> édition) </a:t>
          </a:r>
        </a:p>
        <a:p>
          <a:pPr lvl="0" algn="l" defTabSz="889000" rtl="0">
            <a:lnSpc>
              <a:spcPct val="90000"/>
            </a:lnSpc>
            <a:spcBef>
              <a:spcPct val="0"/>
            </a:spcBef>
            <a:spcAft>
              <a:spcPct val="35000"/>
            </a:spcAft>
          </a:pPr>
          <a:r>
            <a:rPr lang="fr-FR" sz="2000" b="0" kern="1200" dirty="0"/>
            <a:t>A reprogrammer</a:t>
          </a:r>
          <a:endParaRPr lang="fr-FR" sz="2000" i="0" kern="1200" dirty="0"/>
        </a:p>
      </dsp:txBody>
      <dsp:txXfrm>
        <a:off x="429068" y="3145944"/>
        <a:ext cx="5176904"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9F09F2B-DA68-7040-9714-413617F7B676}" type="datetime1">
              <a:rPr lang="fr-FR" smtClean="0"/>
              <a:t>18/12/2020</a:t>
            </a:fld>
            <a:endParaRPr lang="fr-FR"/>
          </a:p>
        </p:txBody>
      </p:sp>
      <p:sp>
        <p:nvSpPr>
          <p:cNvPr id="4" name="Espace réservé du pied de page 3"/>
          <p:cNvSpPr>
            <a:spLocks noGrp="1"/>
          </p:cNvSpPr>
          <p:nvPr>
            <p:ph type="ftr" sz="quarter" idx="2"/>
          </p:nvPr>
        </p:nvSpPr>
        <p:spPr>
          <a:xfrm>
            <a:off x="0" y="9429750"/>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r>
              <a:rPr lang="fr-FR"/>
              <a:t>Rentrée 2015</a:t>
            </a:r>
          </a:p>
        </p:txBody>
      </p:sp>
      <p:sp>
        <p:nvSpPr>
          <p:cNvPr id="5" name="Espace réservé du numéro de diapositive 4"/>
          <p:cNvSpPr>
            <a:spLocks noGrp="1"/>
          </p:cNvSpPr>
          <p:nvPr>
            <p:ph type="sldNum" sz="quarter" idx="3"/>
          </p:nvPr>
        </p:nvSpPr>
        <p:spPr>
          <a:xfrm>
            <a:off x="3851275" y="9429750"/>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3613035-4626-7148-BC71-7F8D6116F365}" type="slidenum">
              <a:rPr lang="fr-FR"/>
              <a:pPr>
                <a:defRPr/>
              </a:pPr>
              <a:t>‹N°›</a:t>
            </a:fld>
            <a:endParaRPr lang="fr-FR"/>
          </a:p>
        </p:txBody>
      </p:sp>
    </p:spTree>
    <p:extLst>
      <p:ext uri="{BB962C8B-B14F-4D97-AF65-F5344CB8AC3E}">
        <p14:creationId xmlns:p14="http://schemas.microsoft.com/office/powerpoint/2010/main" val="26708831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fr-FR"/>
          </a:p>
        </p:txBody>
      </p:sp>
      <p:sp>
        <p:nvSpPr>
          <p:cNvPr id="3" name="Espace réservé de la date 2"/>
          <p:cNvSpPr>
            <a:spLocks noGrp="1"/>
          </p:cNvSpPr>
          <p:nvPr>
            <p:ph type="dt"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BCA1726E-08B5-2F43-B135-D3258E36EF56}" type="datetime1">
              <a:rPr lang="fr-FR" smtClean="0"/>
              <a:t>18/12/2020</a:t>
            </a:fld>
            <a:endParaRPr lang="fr-FR"/>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1038" y="4716463"/>
            <a:ext cx="5435600" cy="4467225"/>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9750"/>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r>
              <a:rPr lang="fr-FR"/>
              <a:t>Rentrée 2015</a:t>
            </a:r>
          </a:p>
        </p:txBody>
      </p:sp>
      <p:sp>
        <p:nvSpPr>
          <p:cNvPr id="7" name="Espace réservé du numéro de diapositive 6"/>
          <p:cNvSpPr>
            <a:spLocks noGrp="1"/>
          </p:cNvSpPr>
          <p:nvPr>
            <p:ph type="sldNum" sz="quarter" idx="5"/>
          </p:nvPr>
        </p:nvSpPr>
        <p:spPr>
          <a:xfrm>
            <a:off x="3851275" y="9429750"/>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DCBC18E-F116-9641-835F-29DFBBB6E672}" type="slidenum">
              <a:rPr lang="fr-FR"/>
              <a:pPr>
                <a:defRPr/>
              </a:pPr>
              <a:t>‹N°›</a:t>
            </a:fld>
            <a:endParaRPr lang="fr-FR"/>
          </a:p>
        </p:txBody>
      </p:sp>
    </p:spTree>
    <p:extLst>
      <p:ext uri="{BB962C8B-B14F-4D97-AF65-F5344CB8AC3E}">
        <p14:creationId xmlns:p14="http://schemas.microsoft.com/office/powerpoint/2010/main" val="3786834146"/>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uiui</a:t>
            </a:r>
            <a:endParaRPr lang="fr-FR" dirty="0"/>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84085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12</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403891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13</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69559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14</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7756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15</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81559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16</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00144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18</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15591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20</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04030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21</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31854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22</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87560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8752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986745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24</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50369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25</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0309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26</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677176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27</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35633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02957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29</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528283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30</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16420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31</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23771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32</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302104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68604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726553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34</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716694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35</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4195672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63007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37</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536843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38</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361976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40</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821734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41</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174340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42</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81221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705054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44</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53267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258666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46</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643616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48</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759066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49</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702059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50</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326564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51</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635586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52</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687728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54</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1821278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55</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424461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6</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58049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7</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75832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8</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220319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9</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377766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DCBC18E-F116-9641-835F-29DFBBB6E672}" type="slidenum">
              <a:rPr lang="fr-FR" smtClean="0"/>
              <a:pPr>
                <a:defRPr/>
              </a:pPr>
              <a:t>10</a:t>
            </a:fld>
            <a:endParaRPr lang="fr-FR"/>
          </a:p>
        </p:txBody>
      </p:sp>
      <p:sp>
        <p:nvSpPr>
          <p:cNvPr id="5" name="Espace réservé du pied de page 4"/>
          <p:cNvSpPr>
            <a:spLocks noGrp="1"/>
          </p:cNvSpPr>
          <p:nvPr>
            <p:ph type="ftr" sz="quarter" idx="11"/>
          </p:nvPr>
        </p:nvSpPr>
        <p:spPr/>
        <p:txBody>
          <a:bodyPr/>
          <a:lstStyle/>
          <a:p>
            <a:pPr>
              <a:defRPr/>
            </a:pPr>
            <a:r>
              <a:rPr lang="fr-FR"/>
              <a:t>Rentrée 2015</a:t>
            </a:r>
          </a:p>
        </p:txBody>
      </p:sp>
      <p:sp>
        <p:nvSpPr>
          <p:cNvPr id="6" name="Espace réservé de l'en-tête 5"/>
          <p:cNvSpPr>
            <a:spLocks noGrp="1"/>
          </p:cNvSpPr>
          <p:nvPr>
            <p:ph type="hdr" sz="quarter" idx="12"/>
          </p:nvPr>
        </p:nvSpPr>
        <p:spPr/>
        <p:txBody>
          <a:bodyPr/>
          <a:lstStyle/>
          <a:p>
            <a:pPr>
              <a:defRPr/>
            </a:pPr>
            <a:endParaRPr lang="fr-FR"/>
          </a:p>
        </p:txBody>
      </p:sp>
    </p:spTree>
    <p:extLst>
      <p:ext uri="{BB962C8B-B14F-4D97-AF65-F5344CB8AC3E}">
        <p14:creationId xmlns:p14="http://schemas.microsoft.com/office/powerpoint/2010/main" val="72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AC29574-25C8-3544-8868-BBC729756104}" type="slidenum">
              <a:rPr lang="fr-FR"/>
              <a:pPr>
                <a:defRPr/>
              </a:pPr>
              <a:t>‹N°›</a:t>
            </a:fld>
            <a:endParaRPr lang="fr-FR"/>
          </a:p>
        </p:txBody>
      </p:sp>
    </p:spTree>
    <p:extLst>
      <p:ext uri="{BB962C8B-B14F-4D97-AF65-F5344CB8AC3E}">
        <p14:creationId xmlns:p14="http://schemas.microsoft.com/office/powerpoint/2010/main" val="75423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3B14E0B-204B-F44B-9D58-3D1CA2094D31}" type="slidenum">
              <a:rPr lang="fr-FR"/>
              <a:pPr>
                <a:defRPr/>
              </a:pPr>
              <a:t>‹N°›</a:t>
            </a:fld>
            <a:endParaRPr lang="fr-FR"/>
          </a:p>
        </p:txBody>
      </p:sp>
    </p:spTree>
    <p:extLst>
      <p:ext uri="{BB962C8B-B14F-4D97-AF65-F5344CB8AC3E}">
        <p14:creationId xmlns:p14="http://schemas.microsoft.com/office/powerpoint/2010/main" val="61463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65492"/>
            <a:ext cx="2057400" cy="5962307"/>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457200" y="565493"/>
            <a:ext cx="6019800" cy="5962306"/>
          </a:xfrm>
          <a:prstGeom prst="rect">
            <a:avLst/>
          </a:prstGeo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129960-DC31-BF40-B926-696EE416D946}" type="slidenum">
              <a:rPr lang="fr-FR"/>
              <a:pPr>
                <a:defRPr/>
              </a:pPr>
              <a:t>‹N°›</a:t>
            </a:fld>
            <a:endParaRPr lang="fr-FR"/>
          </a:p>
        </p:txBody>
      </p:sp>
    </p:spTree>
    <p:extLst>
      <p:ext uri="{BB962C8B-B14F-4D97-AF65-F5344CB8AC3E}">
        <p14:creationId xmlns:p14="http://schemas.microsoft.com/office/powerpoint/2010/main" val="11848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pPr>
              <a:defRPr/>
            </a:pPr>
            <a:endParaRPr lang="fr-FR" dirty="0"/>
          </a:p>
        </p:txBody>
      </p:sp>
      <p:sp>
        <p:nvSpPr>
          <p:cNvPr id="4" name="Espace réservé du pied de page 3"/>
          <p:cNvSpPr>
            <a:spLocks noGrp="1"/>
          </p:cNvSpPr>
          <p:nvPr>
            <p:ph type="ftr" sz="quarter" idx="11"/>
          </p:nvPr>
        </p:nvSpPr>
        <p:spPr/>
        <p:txBody>
          <a:bodyPr/>
          <a:lstStyle/>
          <a:p>
            <a:pPr>
              <a:defRPr/>
            </a:pPr>
            <a:endParaRPr lang="fr-FR" dirty="0"/>
          </a:p>
        </p:txBody>
      </p:sp>
      <p:sp>
        <p:nvSpPr>
          <p:cNvPr id="5" name="Espace réservé du numéro de diapositive 4"/>
          <p:cNvSpPr>
            <a:spLocks noGrp="1"/>
          </p:cNvSpPr>
          <p:nvPr>
            <p:ph type="sldNum" sz="quarter" idx="12"/>
          </p:nvPr>
        </p:nvSpPr>
        <p:spPr/>
        <p:txBody>
          <a:bodyPr/>
          <a:lstStyle/>
          <a:p>
            <a:pPr>
              <a:defRPr/>
            </a:pPr>
            <a:fld id="{016C39F5-0D5A-474B-A293-DC8946807188}" type="slidenum">
              <a:rPr lang="fr-FR" smtClean="0"/>
              <a:pPr>
                <a:defRPr/>
              </a:pPr>
              <a:t>‹N°›</a:t>
            </a:fld>
            <a:endParaRPr lang="fr-FR"/>
          </a:p>
        </p:txBody>
      </p:sp>
    </p:spTree>
    <p:extLst>
      <p:ext uri="{BB962C8B-B14F-4D97-AF65-F5344CB8AC3E}">
        <p14:creationId xmlns:p14="http://schemas.microsoft.com/office/powerpoint/2010/main" val="3455318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17271" y="1627425"/>
            <a:ext cx="7640929" cy="1470025"/>
          </a:xfrm>
        </p:spPr>
        <p:txBody>
          <a:bodyPr/>
          <a:lstStyle/>
          <a:p>
            <a:r>
              <a:rPr lang="fr-FR" dirty="0"/>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94366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8024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49525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085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2864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676487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10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A7020E6-ED99-9647-BB4F-31000EE8FEE0}" type="slidenum">
              <a:rPr lang="fr-FR"/>
              <a:pPr>
                <a:defRPr/>
              </a:pPr>
              <a:t>‹N°›</a:t>
            </a:fld>
            <a:endParaRPr lang="fr-FR"/>
          </a:p>
        </p:txBody>
      </p:sp>
    </p:spTree>
    <p:extLst>
      <p:ext uri="{BB962C8B-B14F-4D97-AF65-F5344CB8AC3E}">
        <p14:creationId xmlns:p14="http://schemas.microsoft.com/office/powerpoint/2010/main" val="1713357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pic>
        <p:nvPicPr>
          <p:cNvPr id="3" name="Image 10" descr="fond_titre.gif"/>
          <p:cNvPicPr>
            <a:picLocks noChangeAspect="1"/>
          </p:cNvPicPr>
          <p:nvPr userDrawn="1"/>
        </p:nvPicPr>
        <p:blipFill>
          <a:blip r:embed="rId3">
            <a:extLst>
              <a:ext uri="{28A0092B-C50C-407E-A947-70E740481C1C}">
                <a14:useLocalDpi xmlns:a14="http://schemas.microsoft.com/office/drawing/2010/main" val="0"/>
              </a:ext>
            </a:extLst>
          </a:blip>
          <a:srcRect l="14989" t="13089" r="20146" b="21875"/>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spTree>
    <p:extLst>
      <p:ext uri="{BB962C8B-B14F-4D97-AF65-F5344CB8AC3E}">
        <p14:creationId xmlns:p14="http://schemas.microsoft.com/office/powerpoint/2010/main" val="962027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85643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35503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1163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43F32032-7C7C-1A43-9B6E-594386545FB3}" type="slidenum">
              <a:rPr lang="fr-FR"/>
              <a:pPr>
                <a:defRPr/>
              </a:pPr>
              <a:t>‹N°›</a:t>
            </a:fld>
            <a:endParaRPr lang="fr-FR"/>
          </a:p>
        </p:txBody>
      </p:sp>
    </p:spTree>
    <p:extLst>
      <p:ext uri="{BB962C8B-B14F-4D97-AF65-F5344CB8AC3E}">
        <p14:creationId xmlns:p14="http://schemas.microsoft.com/office/powerpoint/2010/main" val="668960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a:xfrm>
            <a:off x="2865652" y="0"/>
            <a:ext cx="4110038" cy="565150"/>
          </a:xfrm>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8AB99687-3CB4-E943-B2C0-7352651AE725}" type="slidenum">
              <a:rPr lang="fr-FR" smtClean="0"/>
              <a:pPr>
                <a:defRPr/>
              </a:pPr>
              <a:t>‹N°›</a:t>
            </a:fld>
            <a:endParaRPr lang="fr-FR"/>
          </a:p>
        </p:txBody>
      </p:sp>
    </p:spTree>
    <p:extLst>
      <p:ext uri="{BB962C8B-B14F-4D97-AF65-F5344CB8AC3E}">
        <p14:creationId xmlns:p14="http://schemas.microsoft.com/office/powerpoint/2010/main" val="2593876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7AD2B56-5AA0-184F-B5E1-B9903A82B8B8}" type="slidenum">
              <a:rPr lang="fr-FR"/>
              <a:pPr>
                <a:defRPr/>
              </a:pPr>
              <a:t>‹N°›</a:t>
            </a:fld>
            <a:endParaRPr lang="fr-FR"/>
          </a:p>
        </p:txBody>
      </p:sp>
    </p:spTree>
    <p:extLst>
      <p:ext uri="{BB962C8B-B14F-4D97-AF65-F5344CB8AC3E}">
        <p14:creationId xmlns:p14="http://schemas.microsoft.com/office/powerpoint/2010/main" val="897916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8CD6D01-B404-C149-85CC-7E68DE9FC242}" type="slidenum">
              <a:rPr lang="fr-FR"/>
              <a:pPr>
                <a:defRPr/>
              </a:pPr>
              <a:t>‹N°›</a:t>
            </a:fld>
            <a:endParaRPr lang="fr-FR"/>
          </a:p>
        </p:txBody>
      </p:sp>
    </p:spTree>
    <p:extLst>
      <p:ext uri="{BB962C8B-B14F-4D97-AF65-F5344CB8AC3E}">
        <p14:creationId xmlns:p14="http://schemas.microsoft.com/office/powerpoint/2010/main" val="36354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4957173-E5D1-2F4A-BC3A-2711895767DD}" type="slidenum">
              <a:rPr lang="fr-FR"/>
              <a:pPr>
                <a:defRPr/>
              </a:pPr>
              <a:t>‹N°›</a:t>
            </a:fld>
            <a:endParaRPr lang="fr-FR"/>
          </a:p>
        </p:txBody>
      </p:sp>
    </p:spTree>
    <p:extLst>
      <p:ext uri="{BB962C8B-B14F-4D97-AF65-F5344CB8AC3E}">
        <p14:creationId xmlns:p14="http://schemas.microsoft.com/office/powerpoint/2010/main" val="1179990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17810E6-606D-AE4F-AE16-048C81EB2BFA}" type="slidenum">
              <a:rPr lang="fr-FR"/>
              <a:pPr>
                <a:defRPr/>
              </a:pPr>
              <a:t>‹N°›</a:t>
            </a:fld>
            <a:endParaRPr lang="fr-FR"/>
          </a:p>
        </p:txBody>
      </p:sp>
    </p:spTree>
    <p:extLst>
      <p:ext uri="{BB962C8B-B14F-4D97-AF65-F5344CB8AC3E}">
        <p14:creationId xmlns:p14="http://schemas.microsoft.com/office/powerpoint/2010/main" val="325382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1B71B93-BA34-3743-A689-6AFF916C723F}" type="slidenum">
              <a:rPr lang="fr-FR"/>
              <a:pPr>
                <a:defRPr/>
              </a:pPr>
              <a:t>‹N°›</a:t>
            </a:fld>
            <a:endParaRPr lang="fr-FR"/>
          </a:p>
        </p:txBody>
      </p:sp>
    </p:spTree>
    <p:extLst>
      <p:ext uri="{BB962C8B-B14F-4D97-AF65-F5344CB8AC3E}">
        <p14:creationId xmlns:p14="http://schemas.microsoft.com/office/powerpoint/2010/main" val="295043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B926C5E-BF4E-3847-807F-AFA315AA43FC}" type="slidenum">
              <a:rPr lang="fr-FR"/>
              <a:pPr>
                <a:defRPr/>
              </a:pPr>
              <a:t>‹N°›</a:t>
            </a:fld>
            <a:endParaRPr lang="fr-FR"/>
          </a:p>
        </p:txBody>
      </p:sp>
    </p:spTree>
    <p:extLst>
      <p:ext uri="{BB962C8B-B14F-4D97-AF65-F5344CB8AC3E}">
        <p14:creationId xmlns:p14="http://schemas.microsoft.com/office/powerpoint/2010/main" val="3462970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6D80F45-17C5-854F-BC79-2E24E532E532}" type="slidenum">
              <a:rPr lang="fr-FR"/>
              <a:pPr>
                <a:defRPr/>
              </a:pPr>
              <a:t>‹N°›</a:t>
            </a:fld>
            <a:endParaRPr lang="fr-FR"/>
          </a:p>
        </p:txBody>
      </p:sp>
    </p:spTree>
    <p:extLst>
      <p:ext uri="{BB962C8B-B14F-4D97-AF65-F5344CB8AC3E}">
        <p14:creationId xmlns:p14="http://schemas.microsoft.com/office/powerpoint/2010/main" val="94970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8A9B580-79CE-CA45-A3EB-50E3C7A3DCAA}" type="slidenum">
              <a:rPr lang="fr-FR"/>
              <a:pPr>
                <a:defRPr/>
              </a:pPr>
              <a:t>‹N°›</a:t>
            </a:fld>
            <a:endParaRPr lang="fr-FR"/>
          </a:p>
        </p:txBody>
      </p:sp>
    </p:spTree>
    <p:extLst>
      <p:ext uri="{BB962C8B-B14F-4D97-AF65-F5344CB8AC3E}">
        <p14:creationId xmlns:p14="http://schemas.microsoft.com/office/powerpoint/2010/main" val="1995623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85BF181-D0B9-9647-A843-D6509CD397D5}" type="slidenum">
              <a:rPr lang="fr-FR"/>
              <a:pPr>
                <a:defRPr/>
              </a:pPr>
              <a:t>‹N°›</a:t>
            </a:fld>
            <a:endParaRPr lang="fr-FR"/>
          </a:p>
        </p:txBody>
      </p:sp>
    </p:spTree>
    <p:extLst>
      <p:ext uri="{BB962C8B-B14F-4D97-AF65-F5344CB8AC3E}">
        <p14:creationId xmlns:p14="http://schemas.microsoft.com/office/powerpoint/2010/main" val="3093461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AC6026A-A0DA-1F4B-810D-748691D8CB3B}" type="slidenum">
              <a:rPr lang="fr-FR"/>
              <a:pPr>
                <a:defRPr/>
              </a:pPr>
              <a:t>‹N°›</a:t>
            </a:fld>
            <a:endParaRPr lang="fr-FR"/>
          </a:p>
        </p:txBody>
      </p:sp>
    </p:spTree>
    <p:extLst>
      <p:ext uri="{BB962C8B-B14F-4D97-AF65-F5344CB8AC3E}">
        <p14:creationId xmlns:p14="http://schemas.microsoft.com/office/powerpoint/2010/main" val="878046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201BB29-D7BC-3C43-BACD-491E420569DC}" type="slidenum">
              <a:rPr lang="fr-FR"/>
              <a:pPr>
                <a:defRPr/>
              </a:pPr>
              <a:t>‹N°›</a:t>
            </a:fld>
            <a:endParaRPr lang="fr-FR"/>
          </a:p>
        </p:txBody>
      </p:sp>
    </p:spTree>
    <p:extLst>
      <p:ext uri="{BB962C8B-B14F-4D97-AF65-F5344CB8AC3E}">
        <p14:creationId xmlns:p14="http://schemas.microsoft.com/office/powerpoint/2010/main" val="2125713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1A24B42-EB55-6B4E-9C86-6E82DAC31DAF}" type="slidenum">
              <a:rPr lang="fr-FR"/>
              <a:pPr>
                <a:defRPr/>
              </a:pPr>
              <a:t>‹N°›</a:t>
            </a:fld>
            <a:endParaRPr lang="fr-FR"/>
          </a:p>
        </p:txBody>
      </p:sp>
    </p:spTree>
    <p:extLst>
      <p:ext uri="{BB962C8B-B14F-4D97-AF65-F5344CB8AC3E}">
        <p14:creationId xmlns:p14="http://schemas.microsoft.com/office/powerpoint/2010/main" val="599598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B24612F-27D7-BB43-B7B3-652A0C19EE19}" type="slidenum">
              <a:rPr lang="fr-FR"/>
              <a:pPr>
                <a:defRPr/>
              </a:pPr>
              <a:t>‹N°›</a:t>
            </a:fld>
            <a:endParaRPr lang="fr-FR"/>
          </a:p>
        </p:txBody>
      </p:sp>
    </p:spTree>
    <p:extLst>
      <p:ext uri="{BB962C8B-B14F-4D97-AF65-F5344CB8AC3E}">
        <p14:creationId xmlns:p14="http://schemas.microsoft.com/office/powerpoint/2010/main" val="1030268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574084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4"/>
          <p:cNvSpPr>
            <a:spLocks noGrp="1"/>
          </p:cNvSpPr>
          <p:nvPr>
            <p:ph type="dt" sz="half" idx="10"/>
          </p:nvPr>
        </p:nvSpPr>
        <p:spPr/>
        <p:txBody>
          <a:bodyPr/>
          <a:lstStyle>
            <a:lvl1pPr>
              <a:defRPr/>
            </a:lvl1pPr>
          </a:lstStyle>
          <a:p>
            <a:pPr>
              <a:defRPr/>
            </a:pPr>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919B7F67-64D9-394C-BE9F-B2C2FF1BD181}" type="slidenum">
              <a:rPr lang="fr-FR"/>
              <a:pPr>
                <a:defRPr/>
              </a:pPr>
              <a:t>‹N°›</a:t>
            </a:fld>
            <a:endParaRPr lang="fr-FR"/>
          </a:p>
        </p:txBody>
      </p:sp>
    </p:spTree>
    <p:extLst>
      <p:ext uri="{BB962C8B-B14F-4D97-AF65-F5344CB8AC3E}">
        <p14:creationId xmlns:p14="http://schemas.microsoft.com/office/powerpoint/2010/main" val="312841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041400" y="1600200"/>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38700" y="1600200"/>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A1F3A203-A0DC-1844-85A3-DD63C2660E20}" type="slidenum">
              <a:rPr lang="fr-FR"/>
              <a:pPr>
                <a:defRPr/>
              </a:pPr>
              <a:t>‹N°›</a:t>
            </a:fld>
            <a:endParaRPr lang="fr-FR"/>
          </a:p>
        </p:txBody>
      </p:sp>
    </p:spTree>
    <p:extLst>
      <p:ext uri="{BB962C8B-B14F-4D97-AF65-F5344CB8AC3E}">
        <p14:creationId xmlns:p14="http://schemas.microsoft.com/office/powerpoint/2010/main" val="3757513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6"/>
          <p:cNvSpPr>
            <a:spLocks noGrp="1"/>
          </p:cNvSpPr>
          <p:nvPr>
            <p:ph type="dt" sz="half" idx="10"/>
          </p:nvPr>
        </p:nvSpPr>
        <p:spPr/>
        <p:txBody>
          <a:bodyPr/>
          <a:lstStyle>
            <a:lvl1pPr>
              <a:defRPr/>
            </a:lvl1pPr>
          </a:lstStyle>
          <a:p>
            <a:pPr>
              <a:defRPr/>
            </a:pPr>
            <a:endParaRPr lang="fr-FR"/>
          </a:p>
        </p:txBody>
      </p:sp>
      <p:sp>
        <p:nvSpPr>
          <p:cNvPr id="9" name="Espace réservé du pied de page 7"/>
          <p:cNvSpPr>
            <a:spLocks noGrp="1"/>
          </p:cNvSpPr>
          <p:nvPr>
            <p:ph type="ftr" sz="quarter" idx="11"/>
          </p:nvPr>
        </p:nvSpPr>
        <p:spPr/>
        <p:txBody>
          <a:bodyPr/>
          <a:lstStyle>
            <a:lvl1pPr>
              <a:defRPr/>
            </a:lvl1pPr>
          </a:lstStyle>
          <a:p>
            <a:pPr>
              <a:defRPr/>
            </a:pPr>
            <a:endParaRPr lang="fr-FR"/>
          </a:p>
        </p:txBody>
      </p:sp>
      <p:sp>
        <p:nvSpPr>
          <p:cNvPr id="10" name="Espace réservé du numéro de diapositive 8"/>
          <p:cNvSpPr>
            <a:spLocks noGrp="1"/>
          </p:cNvSpPr>
          <p:nvPr>
            <p:ph type="sldNum" sz="quarter" idx="12"/>
          </p:nvPr>
        </p:nvSpPr>
        <p:spPr/>
        <p:txBody>
          <a:bodyPr/>
          <a:lstStyle>
            <a:lvl1pPr>
              <a:defRPr/>
            </a:lvl1pPr>
          </a:lstStyle>
          <a:p>
            <a:pPr>
              <a:defRPr/>
            </a:pPr>
            <a:fld id="{52F8C89B-29DD-6C4C-8739-93634158532D}" type="slidenum">
              <a:rPr lang="fr-FR"/>
              <a:pPr>
                <a:defRPr/>
              </a:pPr>
              <a:t>‹N°›</a:t>
            </a:fld>
            <a:endParaRPr lang="fr-FR"/>
          </a:p>
        </p:txBody>
      </p:sp>
    </p:spTree>
    <p:extLst>
      <p:ext uri="{BB962C8B-B14F-4D97-AF65-F5344CB8AC3E}">
        <p14:creationId xmlns:p14="http://schemas.microsoft.com/office/powerpoint/2010/main" val="177471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123415A-67A4-6C4C-97B5-28AAC7909C52}" type="slidenum">
              <a:rPr lang="fr-FR"/>
              <a:pPr>
                <a:defRPr/>
              </a:pPr>
              <a:t>‹N°›</a:t>
            </a:fld>
            <a:endParaRPr lang="fr-FR"/>
          </a:p>
        </p:txBody>
      </p:sp>
    </p:spTree>
    <p:extLst>
      <p:ext uri="{BB962C8B-B14F-4D97-AF65-F5344CB8AC3E}">
        <p14:creationId xmlns:p14="http://schemas.microsoft.com/office/powerpoint/2010/main" val="1212500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204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pic>
        <p:nvPicPr>
          <p:cNvPr id="3" name="Image 10" descr="fond_titre.gif"/>
          <p:cNvPicPr>
            <a:picLocks noChangeAspect="1"/>
          </p:cNvPicPr>
          <p:nvPr userDrawn="1"/>
        </p:nvPicPr>
        <p:blipFill>
          <a:blip r:embed="rId3">
            <a:extLst>
              <a:ext uri="{28A0092B-C50C-407E-A947-70E740481C1C}">
                <a14:useLocalDpi xmlns:a14="http://schemas.microsoft.com/office/drawing/2010/main" val="0"/>
              </a:ext>
            </a:extLst>
          </a:blip>
          <a:srcRect l="14989" t="13089" r="20146" b="21875"/>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spTree>
    <p:extLst>
      <p:ext uri="{BB962C8B-B14F-4D97-AF65-F5344CB8AC3E}">
        <p14:creationId xmlns:p14="http://schemas.microsoft.com/office/powerpoint/2010/main" val="3910513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e la date 4"/>
          <p:cNvSpPr>
            <a:spLocks noGrp="1"/>
          </p:cNvSpPr>
          <p:nvPr>
            <p:ph type="dt" sz="half" idx="10"/>
          </p:nvPr>
        </p:nvSpPr>
        <p:spPr/>
        <p:txBody>
          <a:bodyPr/>
          <a:lstStyle>
            <a:lvl1pPr>
              <a:defRPr/>
            </a:lvl1pPr>
          </a:lstStyle>
          <a:p>
            <a:pPr>
              <a:defRPr/>
            </a:pPr>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7D29B037-E0F1-E243-8C01-72BED4BE737E}" type="slidenum">
              <a:rPr lang="fr-FR"/>
              <a:pPr>
                <a:defRPr/>
              </a:pPr>
              <a:t>‹N°›</a:t>
            </a:fld>
            <a:endParaRPr lang="fr-FR"/>
          </a:p>
        </p:txBody>
      </p:sp>
    </p:spTree>
    <p:extLst>
      <p:ext uri="{BB962C8B-B14F-4D97-AF65-F5344CB8AC3E}">
        <p14:creationId xmlns:p14="http://schemas.microsoft.com/office/powerpoint/2010/main" val="2754093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0820E2B-60A2-3D41-9AA9-D153E581FDBE}" type="slidenum">
              <a:rPr lang="fr-FR"/>
              <a:pPr>
                <a:defRPr/>
              </a:pPr>
              <a:t>‹N°›</a:t>
            </a:fld>
            <a:endParaRPr lang="fr-FR"/>
          </a:p>
        </p:txBody>
      </p:sp>
    </p:spTree>
    <p:extLst>
      <p:ext uri="{BB962C8B-B14F-4D97-AF65-F5344CB8AC3E}">
        <p14:creationId xmlns:p14="http://schemas.microsoft.com/office/powerpoint/2010/main" val="1647871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6C1D10E-406B-6047-BB7D-AD4175A4BD3D}" type="slidenum">
              <a:rPr lang="fr-FR"/>
              <a:pPr>
                <a:defRPr/>
              </a:pPr>
              <a:t>‹N°›</a:t>
            </a:fld>
            <a:endParaRPr lang="fr-FR"/>
          </a:p>
        </p:txBody>
      </p:sp>
    </p:spTree>
    <p:extLst>
      <p:ext uri="{BB962C8B-B14F-4D97-AF65-F5344CB8AC3E}">
        <p14:creationId xmlns:p14="http://schemas.microsoft.com/office/powerpoint/2010/main" val="2399790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2CEFDC3-29FD-434D-8B85-2F77EBB0DA98}" type="slidenum">
              <a:rPr lang="fr-FR"/>
              <a:pPr>
                <a:defRPr/>
              </a:pPr>
              <a:t>‹N°›</a:t>
            </a:fld>
            <a:endParaRPr lang="fr-FR"/>
          </a:p>
        </p:txBody>
      </p:sp>
    </p:spTree>
    <p:extLst>
      <p:ext uri="{BB962C8B-B14F-4D97-AF65-F5344CB8AC3E}">
        <p14:creationId xmlns:p14="http://schemas.microsoft.com/office/powerpoint/2010/main" val="1453159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935A27D-8AA6-2742-9617-BFCBB1D3A864}" type="slidenum">
              <a:rPr lang="fr-FR"/>
              <a:pPr>
                <a:defRPr/>
              </a:pPr>
              <a:t>‹N°›</a:t>
            </a:fld>
            <a:endParaRPr lang="fr-FR"/>
          </a:p>
        </p:txBody>
      </p:sp>
    </p:spTree>
    <p:extLst>
      <p:ext uri="{BB962C8B-B14F-4D97-AF65-F5344CB8AC3E}">
        <p14:creationId xmlns:p14="http://schemas.microsoft.com/office/powerpoint/2010/main" val="269055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111C78-E552-3942-A2A5-526DE61D2B72}" type="slidenum">
              <a:rPr lang="fr-FR"/>
              <a:pPr>
                <a:defRPr/>
              </a:pPr>
              <a:t>‹N°›</a:t>
            </a:fld>
            <a:endParaRPr lang="fr-FR"/>
          </a:p>
        </p:txBody>
      </p:sp>
    </p:spTree>
    <p:extLst>
      <p:ext uri="{BB962C8B-B14F-4D97-AF65-F5344CB8AC3E}">
        <p14:creationId xmlns:p14="http://schemas.microsoft.com/office/powerpoint/2010/main" val="364408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pPr>
              <a:defRPr/>
            </a:pPr>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D8B16190-4AEF-B744-947A-79A901A24415}" type="slidenum">
              <a:rPr lang="fr-FR"/>
              <a:pPr>
                <a:defRPr/>
              </a:pPr>
              <a:t>‹N°›</a:t>
            </a:fld>
            <a:endParaRPr lang="fr-FR"/>
          </a:p>
        </p:txBody>
      </p:sp>
    </p:spTree>
    <p:extLst>
      <p:ext uri="{BB962C8B-B14F-4D97-AF65-F5344CB8AC3E}">
        <p14:creationId xmlns:p14="http://schemas.microsoft.com/office/powerpoint/2010/main" val="840216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BAACEB5-2493-3B45-A364-25255D5A6290}" type="slidenum">
              <a:rPr lang="fr-FR"/>
              <a:pPr>
                <a:defRPr/>
              </a:pPr>
              <a:t>‹N°›</a:t>
            </a:fld>
            <a:endParaRPr lang="fr-FR"/>
          </a:p>
        </p:txBody>
      </p:sp>
    </p:spTree>
    <p:extLst>
      <p:ext uri="{BB962C8B-B14F-4D97-AF65-F5344CB8AC3E}">
        <p14:creationId xmlns:p14="http://schemas.microsoft.com/office/powerpoint/2010/main" val="2859013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C54FC09-8CF5-E445-98A9-37305ADB6F52}" type="slidenum">
              <a:rPr lang="fr-FR"/>
              <a:pPr>
                <a:defRPr/>
              </a:pPr>
              <a:t>‹N°›</a:t>
            </a:fld>
            <a:endParaRPr lang="fr-FR"/>
          </a:p>
        </p:txBody>
      </p:sp>
    </p:spTree>
    <p:extLst>
      <p:ext uri="{BB962C8B-B14F-4D97-AF65-F5344CB8AC3E}">
        <p14:creationId xmlns:p14="http://schemas.microsoft.com/office/powerpoint/2010/main" val="2200428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A717135-1ADD-5F45-BD04-1A5677542C97}" type="slidenum">
              <a:rPr lang="fr-FR"/>
              <a:pPr>
                <a:defRPr/>
              </a:pPr>
              <a:t>‹N°›</a:t>
            </a:fld>
            <a:endParaRPr lang="fr-FR"/>
          </a:p>
        </p:txBody>
      </p:sp>
    </p:spTree>
    <p:extLst>
      <p:ext uri="{BB962C8B-B14F-4D97-AF65-F5344CB8AC3E}">
        <p14:creationId xmlns:p14="http://schemas.microsoft.com/office/powerpoint/2010/main" val="412233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BB0D4E9-5154-8849-A7BD-E2C7EA1948C8}" type="slidenum">
              <a:rPr lang="fr-FR"/>
              <a:pPr>
                <a:defRPr/>
              </a:pPr>
              <a:t>‹N°›</a:t>
            </a:fld>
            <a:endParaRPr lang="fr-FR"/>
          </a:p>
        </p:txBody>
      </p:sp>
    </p:spTree>
    <p:extLst>
      <p:ext uri="{BB962C8B-B14F-4D97-AF65-F5344CB8AC3E}">
        <p14:creationId xmlns:p14="http://schemas.microsoft.com/office/powerpoint/2010/main" val="2149513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0CD1B5C-B5F0-DD43-8B8A-28AE95090AB3}" type="slidenum">
              <a:rPr lang="fr-FR"/>
              <a:pPr>
                <a:defRPr/>
              </a:pPr>
              <a:t>‹N°›</a:t>
            </a:fld>
            <a:endParaRPr lang="fr-FR"/>
          </a:p>
        </p:txBody>
      </p:sp>
    </p:spTree>
    <p:extLst>
      <p:ext uri="{BB962C8B-B14F-4D97-AF65-F5344CB8AC3E}">
        <p14:creationId xmlns:p14="http://schemas.microsoft.com/office/powerpoint/2010/main" val="2690455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ED7E02E-FD9C-BA46-9751-426586BA7663}" type="slidenum">
              <a:rPr lang="fr-FR"/>
              <a:pPr>
                <a:defRPr/>
              </a:pPr>
              <a:t>‹N°›</a:t>
            </a:fld>
            <a:endParaRPr lang="fr-FR"/>
          </a:p>
        </p:txBody>
      </p:sp>
    </p:spTree>
    <p:extLst>
      <p:ext uri="{BB962C8B-B14F-4D97-AF65-F5344CB8AC3E}">
        <p14:creationId xmlns:p14="http://schemas.microsoft.com/office/powerpoint/2010/main" val="1814157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66F418-DE31-074A-9841-0A9F37E4CFE0}" type="slidenum">
              <a:rPr lang="fr-FR"/>
              <a:pPr>
                <a:defRPr/>
              </a:pPr>
              <a:t>‹N°›</a:t>
            </a:fld>
            <a:endParaRPr lang="fr-FR"/>
          </a:p>
        </p:txBody>
      </p:sp>
    </p:spTree>
    <p:extLst>
      <p:ext uri="{BB962C8B-B14F-4D97-AF65-F5344CB8AC3E}">
        <p14:creationId xmlns:p14="http://schemas.microsoft.com/office/powerpoint/2010/main" val="3829182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F147A50-0146-3E46-8747-6089037B4762}" type="slidenum">
              <a:rPr lang="fr-FR"/>
              <a:pPr>
                <a:defRPr/>
              </a:pPr>
              <a:t>‹N°›</a:t>
            </a:fld>
            <a:endParaRPr lang="fr-FR"/>
          </a:p>
        </p:txBody>
      </p:sp>
    </p:spTree>
    <p:extLst>
      <p:ext uri="{BB962C8B-B14F-4D97-AF65-F5344CB8AC3E}">
        <p14:creationId xmlns:p14="http://schemas.microsoft.com/office/powerpoint/2010/main" val="4003605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6BBDA00-EF57-1B4A-9693-1B18EAC94032}" type="slidenum">
              <a:rPr lang="fr-FR"/>
              <a:pPr>
                <a:defRPr/>
              </a:pPr>
              <a:t>‹N°›</a:t>
            </a:fld>
            <a:endParaRPr lang="fr-FR"/>
          </a:p>
        </p:txBody>
      </p:sp>
    </p:spTree>
    <p:extLst>
      <p:ext uri="{BB962C8B-B14F-4D97-AF65-F5344CB8AC3E}">
        <p14:creationId xmlns:p14="http://schemas.microsoft.com/office/powerpoint/2010/main" val="1823283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5D4F8D4-9175-7D40-8DBD-C971665654EB}" type="slidenum">
              <a:rPr lang="fr-FR"/>
              <a:pPr>
                <a:defRPr/>
              </a:pPr>
              <a:t>‹N°›</a:t>
            </a:fld>
            <a:endParaRPr lang="fr-FR"/>
          </a:p>
        </p:txBody>
      </p:sp>
    </p:spTree>
    <p:extLst>
      <p:ext uri="{BB962C8B-B14F-4D97-AF65-F5344CB8AC3E}">
        <p14:creationId xmlns:p14="http://schemas.microsoft.com/office/powerpoint/2010/main" val="28205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20257063-C720-B64D-9162-C197ADB481A6}" type="slidenum">
              <a:rPr lang="fr-FR"/>
              <a:pPr>
                <a:defRPr/>
              </a:pPr>
              <a:t>‹N°›</a:t>
            </a:fld>
            <a:endParaRPr lang="fr-FR"/>
          </a:p>
        </p:txBody>
      </p:sp>
    </p:spTree>
    <p:extLst>
      <p:ext uri="{BB962C8B-B14F-4D97-AF65-F5344CB8AC3E}">
        <p14:creationId xmlns:p14="http://schemas.microsoft.com/office/powerpoint/2010/main" val="3637994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137337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4"/>
          <p:cNvSpPr>
            <a:spLocks noGrp="1"/>
          </p:cNvSpPr>
          <p:nvPr>
            <p:ph type="dt" sz="half" idx="10"/>
          </p:nvPr>
        </p:nvSpPr>
        <p:spPr/>
        <p:txBody>
          <a:bodyPr/>
          <a:lstStyle>
            <a:lvl1pPr>
              <a:defRPr/>
            </a:lvl1pPr>
          </a:lstStyle>
          <a:p>
            <a:pPr>
              <a:defRPr/>
            </a:pPr>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6C119F40-631C-8B4D-9662-2896983F057F}" type="slidenum">
              <a:rPr lang="fr-FR"/>
              <a:pPr>
                <a:defRPr/>
              </a:pPr>
              <a:t>‹N°›</a:t>
            </a:fld>
            <a:endParaRPr lang="fr-FR"/>
          </a:p>
        </p:txBody>
      </p:sp>
    </p:spTree>
    <p:extLst>
      <p:ext uri="{BB962C8B-B14F-4D97-AF65-F5344CB8AC3E}">
        <p14:creationId xmlns:p14="http://schemas.microsoft.com/office/powerpoint/2010/main" val="3290012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6"/>
          <p:cNvSpPr>
            <a:spLocks noGrp="1"/>
          </p:cNvSpPr>
          <p:nvPr>
            <p:ph type="dt" sz="half" idx="10"/>
          </p:nvPr>
        </p:nvSpPr>
        <p:spPr/>
        <p:txBody>
          <a:bodyPr/>
          <a:lstStyle>
            <a:lvl1pPr>
              <a:defRPr/>
            </a:lvl1pPr>
          </a:lstStyle>
          <a:p>
            <a:pPr>
              <a:defRPr/>
            </a:pPr>
            <a:endParaRPr lang="fr-FR"/>
          </a:p>
        </p:txBody>
      </p:sp>
      <p:sp>
        <p:nvSpPr>
          <p:cNvPr id="9" name="Espace réservé du pied de page 7"/>
          <p:cNvSpPr>
            <a:spLocks noGrp="1"/>
          </p:cNvSpPr>
          <p:nvPr>
            <p:ph type="ftr" sz="quarter" idx="11"/>
          </p:nvPr>
        </p:nvSpPr>
        <p:spPr/>
        <p:txBody>
          <a:bodyPr/>
          <a:lstStyle>
            <a:lvl1pPr>
              <a:defRPr/>
            </a:lvl1pPr>
          </a:lstStyle>
          <a:p>
            <a:pPr>
              <a:defRPr/>
            </a:pPr>
            <a:endParaRPr lang="fr-FR"/>
          </a:p>
        </p:txBody>
      </p:sp>
      <p:sp>
        <p:nvSpPr>
          <p:cNvPr id="10" name="Espace réservé du numéro de diapositive 8"/>
          <p:cNvSpPr>
            <a:spLocks noGrp="1"/>
          </p:cNvSpPr>
          <p:nvPr>
            <p:ph type="sldNum" sz="quarter" idx="12"/>
          </p:nvPr>
        </p:nvSpPr>
        <p:spPr/>
        <p:txBody>
          <a:bodyPr/>
          <a:lstStyle>
            <a:lvl1pPr>
              <a:defRPr/>
            </a:lvl1pPr>
          </a:lstStyle>
          <a:p>
            <a:pPr>
              <a:defRPr/>
            </a:pPr>
            <a:fld id="{8CF92AF3-E904-7C4F-965B-4843E5B2BFDD}" type="slidenum">
              <a:rPr lang="fr-FR"/>
              <a:pPr>
                <a:defRPr/>
              </a:pPr>
              <a:t>‹N°›</a:t>
            </a:fld>
            <a:endParaRPr lang="fr-FR"/>
          </a:p>
        </p:txBody>
      </p:sp>
    </p:spTree>
    <p:extLst>
      <p:ext uri="{BB962C8B-B14F-4D97-AF65-F5344CB8AC3E}">
        <p14:creationId xmlns:p14="http://schemas.microsoft.com/office/powerpoint/2010/main" val="44627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5247444-ADF5-1346-9B28-15C963881968}" type="slidenum">
              <a:rPr lang="fr-FR"/>
              <a:pPr>
                <a:defRPr/>
              </a:pPr>
              <a:t>‹N°›</a:t>
            </a:fld>
            <a:endParaRPr lang="fr-FR"/>
          </a:p>
        </p:txBody>
      </p:sp>
    </p:spTree>
    <p:extLst>
      <p:ext uri="{BB962C8B-B14F-4D97-AF65-F5344CB8AC3E}">
        <p14:creationId xmlns:p14="http://schemas.microsoft.com/office/powerpoint/2010/main" val="1188995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35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pic>
        <p:nvPicPr>
          <p:cNvPr id="3" name="Image 10" descr="fond_titre.gif"/>
          <p:cNvPicPr>
            <a:picLocks noChangeAspect="1"/>
          </p:cNvPicPr>
          <p:nvPr userDrawn="1"/>
        </p:nvPicPr>
        <p:blipFill>
          <a:blip r:embed="rId3">
            <a:extLst>
              <a:ext uri="{28A0092B-C50C-407E-A947-70E740481C1C}">
                <a14:useLocalDpi xmlns:a14="http://schemas.microsoft.com/office/drawing/2010/main" val="0"/>
              </a:ext>
            </a:extLst>
          </a:blip>
          <a:srcRect l="14989" t="13089" r="20146" b="21875"/>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spTree>
    <p:extLst>
      <p:ext uri="{BB962C8B-B14F-4D97-AF65-F5344CB8AC3E}">
        <p14:creationId xmlns:p14="http://schemas.microsoft.com/office/powerpoint/2010/main" val="4151694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e la date 4"/>
          <p:cNvSpPr>
            <a:spLocks noGrp="1"/>
          </p:cNvSpPr>
          <p:nvPr>
            <p:ph type="dt" sz="half" idx="10"/>
          </p:nvPr>
        </p:nvSpPr>
        <p:spPr/>
        <p:txBody>
          <a:bodyPr/>
          <a:lstStyle>
            <a:lvl1pPr>
              <a:defRPr/>
            </a:lvl1pPr>
          </a:lstStyle>
          <a:p>
            <a:pPr>
              <a:defRPr/>
            </a:pPr>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1F16D51C-16AC-C942-82D0-BD8E4E7E1E27}" type="slidenum">
              <a:rPr lang="fr-FR"/>
              <a:pPr>
                <a:defRPr/>
              </a:pPr>
              <a:t>‹N°›</a:t>
            </a:fld>
            <a:endParaRPr lang="fr-FR"/>
          </a:p>
        </p:txBody>
      </p:sp>
    </p:spTree>
    <p:extLst>
      <p:ext uri="{BB962C8B-B14F-4D97-AF65-F5344CB8AC3E}">
        <p14:creationId xmlns:p14="http://schemas.microsoft.com/office/powerpoint/2010/main" val="14932759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p:spPr>
        <p:txBody>
          <a:bodyPr lIns="0" tIns="0" rIns="0" bIns="0" anchor="ct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B7F7172-D957-E14A-906A-A87D11303F5E}" type="slidenum">
              <a:rPr lang="fr-FR"/>
              <a:pPr>
                <a:defRPr/>
              </a:pPr>
              <a:t>‹N°›</a:t>
            </a:fld>
            <a:endParaRPr lang="fr-FR"/>
          </a:p>
        </p:txBody>
      </p:sp>
    </p:spTree>
    <p:extLst>
      <p:ext uri="{BB962C8B-B14F-4D97-AF65-F5344CB8AC3E}">
        <p14:creationId xmlns:p14="http://schemas.microsoft.com/office/powerpoint/2010/main" val="3144080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BFF3DF-A7D6-2C47-92BA-658631A859E0}" type="slidenum">
              <a:rPr lang="fr-FR"/>
              <a:pPr>
                <a:defRPr/>
              </a:pPr>
              <a:t>‹N°›</a:t>
            </a:fld>
            <a:endParaRPr lang="fr-FR"/>
          </a:p>
        </p:txBody>
      </p:sp>
    </p:spTree>
    <p:extLst>
      <p:ext uri="{BB962C8B-B14F-4D97-AF65-F5344CB8AC3E}">
        <p14:creationId xmlns:p14="http://schemas.microsoft.com/office/powerpoint/2010/main" val="197219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F18A0350-D2DB-2B4E-A40D-35651EF7C659}" type="slidenum">
              <a:rPr lang="fr-FR"/>
              <a:pPr>
                <a:defRPr/>
              </a:pPr>
              <a:t>‹N°›</a:t>
            </a:fld>
            <a:endParaRPr lang="fr-FR"/>
          </a:p>
        </p:txBody>
      </p:sp>
    </p:spTree>
    <p:extLst>
      <p:ext uri="{BB962C8B-B14F-4D97-AF65-F5344CB8AC3E}">
        <p14:creationId xmlns:p14="http://schemas.microsoft.com/office/powerpoint/2010/main" val="95307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00" y="565492"/>
            <a:ext cx="2302063" cy="869607"/>
          </a:xfrm>
        </p:spPr>
        <p:txBody>
          <a:bodyPr/>
          <a:lstStyle>
            <a:lvl1pPr algn="l">
              <a:defRPr sz="2000" b="1"/>
            </a:lvl1pPr>
          </a:lstStyle>
          <a:p>
            <a:r>
              <a:rPr lang="fr-FR" dirty="0"/>
              <a:t>Cliquez et modifiez le titre</a:t>
            </a:r>
          </a:p>
        </p:txBody>
      </p:sp>
      <p:sp>
        <p:nvSpPr>
          <p:cNvPr id="3" name="Espace réservé du contenu 2"/>
          <p:cNvSpPr>
            <a:spLocks noGrp="1"/>
          </p:cNvSpPr>
          <p:nvPr>
            <p:ph idx="1"/>
          </p:nvPr>
        </p:nvSpPr>
        <p:spPr>
          <a:xfrm>
            <a:off x="3292663"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990600" y="1866900"/>
            <a:ext cx="2302063" cy="42592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7CAAF86F-70CD-F747-AFC8-468EB00E06FA}" type="slidenum">
              <a:rPr lang="fr-FR"/>
              <a:pPr>
                <a:defRPr/>
              </a:pPr>
              <a:t>‹N°›</a:t>
            </a:fld>
            <a:endParaRPr lang="fr-FR"/>
          </a:p>
        </p:txBody>
      </p:sp>
    </p:spTree>
    <p:extLst>
      <p:ext uri="{BB962C8B-B14F-4D97-AF65-F5344CB8AC3E}">
        <p14:creationId xmlns:p14="http://schemas.microsoft.com/office/powerpoint/2010/main" val="173561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A1F18542-12C1-CA49-ADA4-55C9B80727BB}" type="slidenum">
              <a:rPr lang="fr-FR"/>
              <a:pPr>
                <a:defRPr/>
              </a:pPr>
              <a:t>‹N°›</a:t>
            </a:fld>
            <a:endParaRPr lang="fr-FR"/>
          </a:p>
        </p:txBody>
      </p:sp>
    </p:spTree>
    <p:extLst>
      <p:ext uri="{BB962C8B-B14F-4D97-AF65-F5344CB8AC3E}">
        <p14:creationId xmlns:p14="http://schemas.microsoft.com/office/powerpoint/2010/main" val="397010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ce réservé du titre 1"/>
          <p:cNvSpPr>
            <a:spLocks noGrp="1"/>
          </p:cNvSpPr>
          <p:nvPr>
            <p:ph type="title"/>
          </p:nvPr>
        </p:nvSpPr>
        <p:spPr bwMode="auto">
          <a:xfrm>
            <a:off x="1041400" y="1008063"/>
            <a:ext cx="7543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wrap="square" lIns="91440" tIns="45720" rIns="91440" bIns="45720" numCol="1" anchor="b" anchorCtr="0" compatLnSpc="1">
            <a:prstTxWarp prst="textNoShape">
              <a:avLst/>
            </a:prstTxWarp>
          </a:bodyPr>
          <a:lstStyle>
            <a:lvl1pPr algn="ctr">
              <a:defRPr sz="1000">
                <a:solidFill>
                  <a:srgbClr val="898989"/>
                </a:solidFill>
                <a:latin typeface="Verdana" charset="0"/>
              </a:defRPr>
            </a:lvl1pPr>
          </a:lstStyle>
          <a:p>
            <a:pPr>
              <a:defRPr/>
            </a:pPr>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FFFFFF"/>
                </a:solidFill>
                <a:latin typeface="Verdana" charset="0"/>
              </a:defRPr>
            </a:lvl1pPr>
          </a:lstStyle>
          <a:p>
            <a:pPr>
              <a:defRPr/>
            </a:pPr>
            <a:endParaRPr lang="fr-FR"/>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Verdana" charset="0"/>
              </a:defRPr>
            </a:lvl1pPr>
          </a:lstStyle>
          <a:p>
            <a:pPr>
              <a:defRPr/>
            </a:pPr>
            <a:fld id="{016C39F5-0D5A-474B-A293-DC8946807188}" type="slidenum">
              <a:rPr lang="fr-FR"/>
              <a:pPr>
                <a:defRPr/>
              </a:pPr>
              <a:t>‹N°›</a:t>
            </a:fld>
            <a:endParaRPr lang="fr-FR"/>
          </a:p>
        </p:txBody>
      </p:sp>
      <p:sp>
        <p:nvSpPr>
          <p:cNvPr id="14343" name="Espace réservé du texte 2"/>
          <p:cNvSpPr>
            <a:spLocks noGrp="1"/>
          </p:cNvSpPr>
          <p:nvPr>
            <p:ph type="body" idx="1"/>
          </p:nvPr>
        </p:nvSpPr>
        <p:spPr bwMode="auto">
          <a:xfrm>
            <a:off x="1041400" y="1981200"/>
            <a:ext cx="75438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7724" r:id="rId1"/>
    <p:sldLayoutId id="2147487725" r:id="rId2"/>
    <p:sldLayoutId id="2147487726" r:id="rId3"/>
    <p:sldLayoutId id="2147487727" r:id="rId4"/>
    <p:sldLayoutId id="2147487728" r:id="rId5"/>
    <p:sldLayoutId id="2147487729" r:id="rId6"/>
    <p:sldLayoutId id="2147487730" r:id="rId7"/>
    <p:sldLayoutId id="2147487731" r:id="rId8"/>
    <p:sldLayoutId id="2147487732" r:id="rId9"/>
    <p:sldLayoutId id="2147487733" r:id="rId10"/>
    <p:sldLayoutId id="2147487734" r:id="rId11"/>
    <p:sldLayoutId id="2147487758" r:id="rId12"/>
  </p:sldLayoutIdLst>
  <p:hf hdr="0" ftr="0" dt="0"/>
  <p:txStyles>
    <p:titleStyle>
      <a:lvl1pPr algn="l" defTabSz="457200" rtl="0" eaLnBrk="0" fontAlgn="base" hangingPunct="0">
        <a:spcBef>
          <a:spcPct val="0"/>
        </a:spcBef>
        <a:spcAft>
          <a:spcPct val="0"/>
        </a:spcAft>
        <a:defRPr sz="2600" b="1" kern="1200">
          <a:solidFill>
            <a:srgbClr val="2663B4"/>
          </a:solidFill>
          <a:latin typeface="Verdana"/>
          <a:ea typeface="ＭＳ Ｐゴシック" charset="-128"/>
          <a:cs typeface="Verdana"/>
        </a:defRPr>
      </a:lvl1pPr>
      <a:lvl2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400" b="1" kern="1200">
          <a:solidFill>
            <a:schemeClr val="tx1"/>
          </a:solidFill>
          <a:latin typeface="Verdana"/>
          <a:ea typeface="ＭＳ Ｐゴシック" charset="-128"/>
          <a:cs typeface="Verdana"/>
        </a:defRPr>
      </a:lvl1pPr>
      <a:lvl2pPr marL="800100" indent="-342900" algn="l" defTabSz="457200" rtl="0" eaLnBrk="0" fontAlgn="base" hangingPunct="0">
        <a:spcBef>
          <a:spcPct val="20000"/>
        </a:spcBef>
        <a:spcAft>
          <a:spcPct val="0"/>
        </a:spcAft>
        <a:buClr>
          <a:srgbClr val="AFB1A5"/>
        </a:buClr>
        <a:buAutoNum type="circleNumDbPlain"/>
        <a:defRPr sz="1400" kern="1200">
          <a:solidFill>
            <a:schemeClr val="tx1"/>
          </a:solidFill>
          <a:latin typeface="Verdana"/>
          <a:ea typeface="ＭＳ Ｐゴシック" charset="-128"/>
          <a:cs typeface="Verdana"/>
        </a:defRPr>
      </a:lvl2pPr>
      <a:lvl3pPr marL="1200150" indent="-285750" algn="l" defTabSz="457200" rtl="0" eaLnBrk="0" fontAlgn="base" hangingPunct="0">
        <a:spcBef>
          <a:spcPct val="20000"/>
        </a:spcBef>
        <a:spcAft>
          <a:spcPct val="0"/>
        </a:spcAft>
        <a:buClr>
          <a:srgbClr val="AFB1A5"/>
        </a:buClr>
        <a:buSzPct val="100000"/>
        <a:buFont typeface="Wingdings" charset="0"/>
        <a:buChar char=""/>
        <a:defRPr sz="1400" kern="1200">
          <a:solidFill>
            <a:schemeClr val="tx1"/>
          </a:solidFill>
          <a:latin typeface="Verdana"/>
          <a:ea typeface="ＭＳ Ｐゴシック" charset="-128"/>
          <a:cs typeface="Verdana"/>
        </a:defRPr>
      </a:lvl3pPr>
      <a:lvl4pPr marL="1657350" indent="-285750" algn="l" defTabSz="457200" rtl="0" eaLnBrk="0" fontAlgn="base" hangingPunct="0">
        <a:spcBef>
          <a:spcPct val="20000"/>
        </a:spcBef>
        <a:spcAft>
          <a:spcPct val="0"/>
        </a:spcAft>
        <a:buClr>
          <a:srgbClr val="AFB1A5"/>
        </a:buClr>
        <a:buFont typeface="Lucida Grande" charset="0"/>
        <a:buChar char="●"/>
        <a:defRPr sz="1400" kern="1200">
          <a:solidFill>
            <a:schemeClr val="tx1"/>
          </a:solidFill>
          <a:latin typeface="Verdana"/>
          <a:ea typeface="ＭＳ Ｐゴシック" charset="-128"/>
          <a:cs typeface="Verdana"/>
        </a:defRPr>
      </a:lvl4pPr>
      <a:lvl5pPr marL="2057400" indent="-228600" algn="l" defTabSz="457200"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6626" name="Grouper 8"/>
          <p:cNvGrpSpPr>
            <a:grpSpLocks/>
          </p:cNvGrpSpPr>
          <p:nvPr userDrawn="1"/>
        </p:nvGrpSpPr>
        <p:grpSpPr bwMode="auto">
          <a:xfrm>
            <a:off x="0" y="0"/>
            <a:ext cx="9144000" cy="6875463"/>
            <a:chOff x="1" y="0"/>
            <a:chExt cx="9144000" cy="6876000"/>
          </a:xfrm>
        </p:grpSpPr>
        <p:pic>
          <p:nvPicPr>
            <p:cNvPr id="26630" name="Image 6" descr="fond_titre.gif"/>
            <p:cNvPicPr>
              <a:picLocks noChangeAspect="1"/>
            </p:cNvPicPr>
            <p:nvPr userDrawn="1"/>
          </p:nvPicPr>
          <p:blipFill>
            <a:blip r:embed="rId13">
              <a:extLst>
                <a:ext uri="{28A0092B-C50C-407E-A947-70E740481C1C}">
                  <a14:useLocalDpi xmlns:a14="http://schemas.microsoft.com/office/drawing/2010/main" val="0"/>
                </a:ext>
              </a:extLst>
            </a:blip>
            <a:srcRect l="14989" t="13089" r="20146" b="21875"/>
            <a:stretch>
              <a:fillRect/>
            </a:stretch>
          </p:blipFill>
          <p:spPr bwMode="auto">
            <a:xfrm>
              <a:off x="1" y="0"/>
              <a:ext cx="9144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grpSp>
      <p:sp>
        <p:nvSpPr>
          <p:cNvPr id="26627" name="Espace réservé du titre 1"/>
          <p:cNvSpPr>
            <a:spLocks noGrp="1"/>
          </p:cNvSpPr>
          <p:nvPr>
            <p:ph type="title"/>
          </p:nvPr>
        </p:nvSpPr>
        <p:spPr bwMode="auto">
          <a:xfrm>
            <a:off x="914400" y="16367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26628" name="Espace réservé du texte 2"/>
          <p:cNvSpPr>
            <a:spLocks noGrp="1"/>
          </p:cNvSpPr>
          <p:nvPr>
            <p:ph type="body" idx="1"/>
          </p:nvPr>
        </p:nvSpPr>
        <p:spPr bwMode="auto">
          <a:xfrm>
            <a:off x="792163" y="3176588"/>
            <a:ext cx="7894637"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6629" name="Imag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75338" y="5614988"/>
            <a:ext cx="303688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88" r:id="rId1"/>
    <p:sldLayoutId id="2147487735" r:id="rId2"/>
    <p:sldLayoutId id="2147487736" r:id="rId3"/>
    <p:sldLayoutId id="2147487737" r:id="rId4"/>
    <p:sldLayoutId id="2147487738" r:id="rId5"/>
    <p:sldLayoutId id="2147487689" r:id="rId6"/>
    <p:sldLayoutId id="2147487690" r:id="rId7"/>
    <p:sldLayoutId id="2147487739" r:id="rId8"/>
    <p:sldLayoutId id="2147487740" r:id="rId9"/>
    <p:sldLayoutId id="2147487741" r:id="rId10"/>
    <p:sldLayoutId id="2147487691" r:id="rId11"/>
  </p:sldLayoutIdLst>
  <p:hf hdr="0" ftr="0" dt="0"/>
  <p:txStyles>
    <p:titleStyle>
      <a:lvl1pPr algn="ctr" defTabSz="457200" rtl="0" eaLnBrk="0" fontAlgn="base" hangingPunct="0">
        <a:spcBef>
          <a:spcPct val="0"/>
        </a:spcBef>
        <a:spcAft>
          <a:spcPct val="0"/>
        </a:spcAft>
        <a:defRPr sz="4400" kern="1200">
          <a:solidFill>
            <a:srgbClr val="2663B4"/>
          </a:solidFill>
          <a:latin typeface="Verdana"/>
          <a:ea typeface="ＭＳ Ｐゴシック" charset="-128"/>
          <a:cs typeface="Verdana"/>
        </a:defRPr>
      </a:lvl1pPr>
      <a:lvl2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2pPr>
      <a:lvl3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3pPr>
      <a:lvl4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4pPr>
      <a:lvl5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5pPr>
      <a:lvl6pPr marL="457200" algn="ctr" defTabSz="457200" rtl="0" fontAlgn="base">
        <a:spcBef>
          <a:spcPct val="0"/>
        </a:spcBef>
        <a:spcAft>
          <a:spcPct val="0"/>
        </a:spcAft>
        <a:defRPr sz="4400">
          <a:solidFill>
            <a:srgbClr val="2663B4"/>
          </a:solidFill>
          <a:latin typeface="Verdana" charset="0"/>
          <a:ea typeface="ＭＳ Ｐゴシック" charset="-128"/>
        </a:defRPr>
      </a:lvl6pPr>
      <a:lvl7pPr marL="914400" algn="ctr" defTabSz="457200" rtl="0" fontAlgn="base">
        <a:spcBef>
          <a:spcPct val="0"/>
        </a:spcBef>
        <a:spcAft>
          <a:spcPct val="0"/>
        </a:spcAft>
        <a:defRPr sz="4400">
          <a:solidFill>
            <a:srgbClr val="2663B4"/>
          </a:solidFill>
          <a:latin typeface="Verdana" charset="0"/>
          <a:ea typeface="ＭＳ Ｐゴシック" charset="-128"/>
        </a:defRPr>
      </a:lvl7pPr>
      <a:lvl8pPr marL="1371600" algn="ctr" defTabSz="457200" rtl="0" fontAlgn="base">
        <a:spcBef>
          <a:spcPct val="0"/>
        </a:spcBef>
        <a:spcAft>
          <a:spcPct val="0"/>
        </a:spcAft>
        <a:defRPr sz="4400">
          <a:solidFill>
            <a:srgbClr val="2663B4"/>
          </a:solidFill>
          <a:latin typeface="Verdana" charset="0"/>
          <a:ea typeface="ＭＳ Ｐゴシック" charset="-128"/>
        </a:defRPr>
      </a:lvl8pPr>
      <a:lvl9pPr marL="1828800" algn="ctr" defTabSz="457200" rtl="0" fontAlgn="base">
        <a:spcBef>
          <a:spcPct val="0"/>
        </a:spcBef>
        <a:spcAft>
          <a:spcPct val="0"/>
        </a:spcAft>
        <a:defRPr sz="4400">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Verdana"/>
          <a:ea typeface="ＭＳ Ｐゴシック"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Verdana"/>
          <a:ea typeface="ＭＳ Ｐゴシック" charset="-128"/>
          <a:cs typeface="Verdan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Verdana"/>
          <a:ea typeface="ＭＳ Ｐゴシック" charset="-128"/>
          <a:cs typeface="Verdan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4818" name="Image 6" descr="fond_diapos.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Espace réservé du titre 1"/>
          <p:cNvSpPr>
            <a:spLocks noGrp="1"/>
          </p:cNvSpPr>
          <p:nvPr>
            <p:ph type="title"/>
          </p:nvPr>
        </p:nvSpPr>
        <p:spPr bwMode="auto">
          <a:xfrm>
            <a:off x="457200" y="571500"/>
            <a:ext cx="822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3482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wrap="square" lIns="91440" tIns="45720" rIns="91440" bIns="45720" numCol="1" anchor="b" anchorCtr="0" compatLnSpc="1">
            <a:prstTxWarp prst="textNoShape">
              <a:avLst/>
            </a:prstTxWarp>
          </a:bodyPr>
          <a:lstStyle>
            <a:lvl1pPr algn="ctr">
              <a:defRPr sz="1000">
                <a:solidFill>
                  <a:srgbClr val="898989"/>
                </a:solidFill>
                <a:latin typeface="Verdana" charset="0"/>
              </a:defRPr>
            </a:lvl1pPr>
          </a:lstStyle>
          <a:p>
            <a:pPr>
              <a:defRPr/>
            </a:pPr>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FFFFFF"/>
                </a:solidFill>
                <a:latin typeface="Verdana" charset="0"/>
              </a:defRPr>
            </a:lvl1pPr>
          </a:lstStyle>
          <a:p>
            <a:pPr>
              <a:defRPr/>
            </a:pPr>
            <a:endParaRPr lang="fr-FR"/>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Verdana" charset="0"/>
              </a:defRPr>
            </a:lvl1pPr>
          </a:lstStyle>
          <a:p>
            <a:pPr>
              <a:defRPr/>
            </a:pPr>
            <a:fld id="{8AB99687-3CB4-E943-B2C0-7352651AE72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692" r:id="rId1"/>
    <p:sldLayoutId id="2147487759" r:id="rId2"/>
    <p:sldLayoutId id="2147487693" r:id="rId3"/>
    <p:sldLayoutId id="2147487694" r:id="rId4"/>
    <p:sldLayoutId id="2147487695" r:id="rId5"/>
    <p:sldLayoutId id="2147487696" r:id="rId6"/>
    <p:sldLayoutId id="2147487697" r:id="rId7"/>
    <p:sldLayoutId id="2147487698" r:id="rId8"/>
    <p:sldLayoutId id="2147487699" r:id="rId9"/>
    <p:sldLayoutId id="2147487700" r:id="rId10"/>
    <p:sldLayoutId id="2147487701" r:id="rId11"/>
    <p:sldLayoutId id="2147487702" r:id="rId12"/>
  </p:sldLayoutIdLst>
  <p:hf hdr="0" ftr="0" dt="0"/>
  <p:txStyles>
    <p:titleStyle>
      <a:lvl1pPr algn="l" defTabSz="457200" rtl="0" eaLnBrk="0" fontAlgn="base" hangingPunct="0">
        <a:spcBef>
          <a:spcPct val="0"/>
        </a:spcBef>
        <a:spcAft>
          <a:spcPct val="0"/>
        </a:spcAft>
        <a:defRPr sz="2600" kern="1200">
          <a:solidFill>
            <a:srgbClr val="2663B4"/>
          </a:solidFill>
          <a:latin typeface="Verdana"/>
          <a:ea typeface="ＭＳ Ｐゴシック" charset="-128"/>
          <a:cs typeface="Verdana"/>
        </a:defRPr>
      </a:lvl1pPr>
      <a:lvl2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2pPr>
      <a:lvl3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3pPr>
      <a:lvl4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4pPr>
      <a:lvl5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5pPr>
      <a:lvl6pPr marL="457200" algn="l" defTabSz="457200" rtl="0" fontAlgn="base">
        <a:spcBef>
          <a:spcPct val="0"/>
        </a:spcBef>
        <a:spcAft>
          <a:spcPct val="0"/>
        </a:spcAft>
        <a:defRPr sz="2600">
          <a:solidFill>
            <a:srgbClr val="2663B4"/>
          </a:solidFill>
          <a:latin typeface="Verdana" charset="0"/>
          <a:ea typeface="ＭＳ Ｐゴシック" charset="-128"/>
        </a:defRPr>
      </a:lvl6pPr>
      <a:lvl7pPr marL="914400" algn="l" defTabSz="457200" rtl="0" fontAlgn="base">
        <a:spcBef>
          <a:spcPct val="0"/>
        </a:spcBef>
        <a:spcAft>
          <a:spcPct val="0"/>
        </a:spcAft>
        <a:defRPr sz="2600">
          <a:solidFill>
            <a:srgbClr val="2663B4"/>
          </a:solidFill>
          <a:latin typeface="Verdana" charset="0"/>
          <a:ea typeface="ＭＳ Ｐゴシック" charset="-128"/>
        </a:defRPr>
      </a:lvl7pPr>
      <a:lvl8pPr marL="1371600" algn="l" defTabSz="457200" rtl="0" fontAlgn="base">
        <a:spcBef>
          <a:spcPct val="0"/>
        </a:spcBef>
        <a:spcAft>
          <a:spcPct val="0"/>
        </a:spcAft>
        <a:defRPr sz="2600">
          <a:solidFill>
            <a:srgbClr val="2663B4"/>
          </a:solidFill>
          <a:latin typeface="Verdana" charset="0"/>
          <a:ea typeface="ＭＳ Ｐゴシック" charset="-128"/>
        </a:defRPr>
      </a:lvl8pPr>
      <a:lvl9pPr marL="1828800" algn="l" defTabSz="457200" rtl="0" fontAlgn="base">
        <a:spcBef>
          <a:spcPct val="0"/>
        </a:spcBef>
        <a:spcAft>
          <a:spcPct val="0"/>
        </a:spcAft>
        <a:defRPr sz="2600">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106" name="Grouper 8"/>
          <p:cNvGrpSpPr>
            <a:grpSpLocks/>
          </p:cNvGrpSpPr>
          <p:nvPr/>
        </p:nvGrpSpPr>
        <p:grpSpPr bwMode="auto">
          <a:xfrm>
            <a:off x="0" y="0"/>
            <a:ext cx="9144000" cy="6875463"/>
            <a:chOff x="1" y="0"/>
            <a:chExt cx="9144000" cy="6876000"/>
          </a:xfrm>
        </p:grpSpPr>
        <p:pic>
          <p:nvPicPr>
            <p:cNvPr id="47112" name="Image 6" descr="fond_titre.gif"/>
            <p:cNvPicPr>
              <a:picLocks noChangeAspect="1"/>
            </p:cNvPicPr>
            <p:nvPr userDrawn="1"/>
          </p:nvPicPr>
          <p:blipFill>
            <a:blip r:embed="rId13">
              <a:extLst>
                <a:ext uri="{28A0092B-C50C-407E-A947-70E740481C1C}">
                  <a14:useLocalDpi xmlns:a14="http://schemas.microsoft.com/office/drawing/2010/main" val="0"/>
                </a:ext>
              </a:extLst>
            </a:blip>
            <a:srcRect l="14989" t="13089" r="20146" b="21875"/>
            <a:stretch>
              <a:fillRect/>
            </a:stretch>
          </p:blipFill>
          <p:spPr bwMode="auto">
            <a:xfrm>
              <a:off x="1" y="0"/>
              <a:ext cx="9144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grpSp>
      <p:sp>
        <p:nvSpPr>
          <p:cNvPr id="47107"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47108"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99CDEB2F-27DE-454D-B48B-EFF67602EA9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703" r:id="rId1"/>
    <p:sldLayoutId id="2147487742" r:id="rId2"/>
    <p:sldLayoutId id="2147487743" r:id="rId3"/>
    <p:sldLayoutId id="2147487744" r:id="rId4"/>
    <p:sldLayoutId id="2147487745" r:id="rId5"/>
    <p:sldLayoutId id="2147487704" r:id="rId6"/>
    <p:sldLayoutId id="2147487746" r:id="rId7"/>
    <p:sldLayoutId id="2147487747" r:id="rId8"/>
    <p:sldLayoutId id="2147487748" r:id="rId9"/>
    <p:sldLayoutId id="2147487749" r:id="rId10"/>
    <p:sldLayoutId id="2147487705" r:id="rId11"/>
  </p:sldLayoutIdLst>
  <p:hf hdr="0" ftr="0" dt="0"/>
  <p:txStyles>
    <p:titleStyle>
      <a:lvl1pPr algn="ctr" defTabSz="457200" rtl="0" eaLnBrk="0" fontAlgn="base" hangingPunct="0">
        <a:spcBef>
          <a:spcPct val="0"/>
        </a:spcBef>
        <a:spcAft>
          <a:spcPct val="0"/>
        </a:spcAft>
        <a:defRPr sz="4400" kern="1200">
          <a:solidFill>
            <a:srgbClr val="2663B4"/>
          </a:solidFill>
          <a:latin typeface="Verdana"/>
          <a:ea typeface="ＭＳ Ｐゴシック" charset="-128"/>
          <a:cs typeface="Verdana"/>
        </a:defRPr>
      </a:lvl1pPr>
      <a:lvl2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2pPr>
      <a:lvl3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3pPr>
      <a:lvl4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4pPr>
      <a:lvl5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5pPr>
      <a:lvl6pPr marL="457200" algn="ctr" defTabSz="457200" rtl="0" fontAlgn="base">
        <a:spcBef>
          <a:spcPct val="0"/>
        </a:spcBef>
        <a:spcAft>
          <a:spcPct val="0"/>
        </a:spcAft>
        <a:defRPr sz="4400">
          <a:solidFill>
            <a:srgbClr val="2663B4"/>
          </a:solidFill>
          <a:latin typeface="Verdana" charset="0"/>
          <a:ea typeface="ＭＳ Ｐゴシック" charset="-128"/>
        </a:defRPr>
      </a:lvl6pPr>
      <a:lvl7pPr marL="914400" algn="ctr" defTabSz="457200" rtl="0" fontAlgn="base">
        <a:spcBef>
          <a:spcPct val="0"/>
        </a:spcBef>
        <a:spcAft>
          <a:spcPct val="0"/>
        </a:spcAft>
        <a:defRPr sz="4400">
          <a:solidFill>
            <a:srgbClr val="2663B4"/>
          </a:solidFill>
          <a:latin typeface="Verdana" charset="0"/>
          <a:ea typeface="ＭＳ Ｐゴシック" charset="-128"/>
        </a:defRPr>
      </a:lvl7pPr>
      <a:lvl8pPr marL="1371600" algn="ctr" defTabSz="457200" rtl="0" fontAlgn="base">
        <a:spcBef>
          <a:spcPct val="0"/>
        </a:spcBef>
        <a:spcAft>
          <a:spcPct val="0"/>
        </a:spcAft>
        <a:defRPr sz="4400">
          <a:solidFill>
            <a:srgbClr val="2663B4"/>
          </a:solidFill>
          <a:latin typeface="Verdana" charset="0"/>
          <a:ea typeface="ＭＳ Ｐゴシック" charset="-128"/>
        </a:defRPr>
      </a:lvl8pPr>
      <a:lvl9pPr marL="1828800" algn="ctr" defTabSz="457200" rtl="0" fontAlgn="base">
        <a:spcBef>
          <a:spcPct val="0"/>
        </a:spcBef>
        <a:spcAft>
          <a:spcPct val="0"/>
        </a:spcAft>
        <a:defRPr sz="4400">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Verdana"/>
          <a:ea typeface="ＭＳ Ｐゴシック"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Verdana"/>
          <a:ea typeface="ＭＳ Ｐゴシック" charset="-128"/>
          <a:cs typeface="Verdan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Verdana"/>
          <a:ea typeface="ＭＳ Ｐゴシック" charset="-128"/>
          <a:cs typeface="Verdan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9394" name="Image 6" descr="fond_diapos.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Espace réservé du titre 1"/>
          <p:cNvSpPr>
            <a:spLocks noGrp="1"/>
          </p:cNvSpPr>
          <p:nvPr>
            <p:ph type="title"/>
          </p:nvPr>
        </p:nvSpPr>
        <p:spPr bwMode="auto">
          <a:xfrm>
            <a:off x="457200" y="571500"/>
            <a:ext cx="822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59396"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wrap="square" lIns="91440" tIns="45720" rIns="91440" bIns="45720" numCol="1" anchor="b" anchorCtr="0" compatLnSpc="1">
            <a:prstTxWarp prst="textNoShape">
              <a:avLst/>
            </a:prstTxWarp>
          </a:bodyPr>
          <a:lstStyle>
            <a:lvl1pPr algn="ctr">
              <a:defRPr sz="1000">
                <a:solidFill>
                  <a:srgbClr val="898989"/>
                </a:solidFill>
                <a:latin typeface="Verdana" charset="0"/>
              </a:defRPr>
            </a:lvl1pPr>
          </a:lstStyle>
          <a:p>
            <a:pPr>
              <a:defRPr/>
            </a:pPr>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FFFFFF"/>
                </a:solidFill>
                <a:latin typeface="Verdana" charset="0"/>
              </a:defRPr>
            </a:lvl1pPr>
          </a:lstStyle>
          <a:p>
            <a:pPr>
              <a:defRPr/>
            </a:pPr>
            <a:endParaRPr lang="fr-FR"/>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Verdana" charset="0"/>
              </a:defRPr>
            </a:lvl1pPr>
          </a:lstStyle>
          <a:p>
            <a:pPr>
              <a:defRPr/>
            </a:pPr>
            <a:fld id="{D2ECA867-4B2E-BA48-B920-80CF0EF1C68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706" r:id="rId1"/>
    <p:sldLayoutId id="2147487707" r:id="rId2"/>
    <p:sldLayoutId id="2147487708" r:id="rId3"/>
    <p:sldLayoutId id="2147487709" r:id="rId4"/>
    <p:sldLayoutId id="2147487710" r:id="rId5"/>
    <p:sldLayoutId id="2147487711" r:id="rId6"/>
    <p:sldLayoutId id="2147487712" r:id="rId7"/>
    <p:sldLayoutId id="2147487713" r:id="rId8"/>
    <p:sldLayoutId id="2147487714" r:id="rId9"/>
    <p:sldLayoutId id="2147487715" r:id="rId10"/>
    <p:sldLayoutId id="2147487716" r:id="rId11"/>
  </p:sldLayoutIdLst>
  <p:hf hdr="0" ftr="0" dt="0"/>
  <p:txStyles>
    <p:titleStyle>
      <a:lvl1pPr algn="l" defTabSz="457200" rtl="0" eaLnBrk="0" fontAlgn="base" hangingPunct="0">
        <a:spcBef>
          <a:spcPct val="0"/>
        </a:spcBef>
        <a:spcAft>
          <a:spcPct val="0"/>
        </a:spcAft>
        <a:defRPr sz="2600" kern="1200">
          <a:solidFill>
            <a:srgbClr val="2663B4"/>
          </a:solidFill>
          <a:latin typeface="Verdana"/>
          <a:ea typeface="ＭＳ Ｐゴシック" charset="-128"/>
          <a:cs typeface="Verdana"/>
        </a:defRPr>
      </a:lvl1pPr>
      <a:lvl2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2pPr>
      <a:lvl3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3pPr>
      <a:lvl4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4pPr>
      <a:lvl5pPr algn="l" defTabSz="457200" rtl="0" eaLnBrk="0" fontAlgn="base" hangingPunct="0">
        <a:spcBef>
          <a:spcPct val="0"/>
        </a:spcBef>
        <a:spcAft>
          <a:spcPct val="0"/>
        </a:spcAft>
        <a:defRPr sz="2600">
          <a:solidFill>
            <a:srgbClr val="2663B4"/>
          </a:solidFill>
          <a:latin typeface="Verdana" charset="0"/>
          <a:ea typeface="ＭＳ Ｐゴシック" charset="-128"/>
          <a:cs typeface="Verdana" pitchFamily="34" charset="0"/>
        </a:defRPr>
      </a:lvl5pPr>
      <a:lvl6pPr marL="457200" algn="l" defTabSz="457200" rtl="0" fontAlgn="base">
        <a:spcBef>
          <a:spcPct val="0"/>
        </a:spcBef>
        <a:spcAft>
          <a:spcPct val="0"/>
        </a:spcAft>
        <a:defRPr sz="2600">
          <a:solidFill>
            <a:srgbClr val="2663B4"/>
          </a:solidFill>
          <a:latin typeface="Verdana" charset="0"/>
          <a:ea typeface="ＭＳ Ｐゴシック" charset="-128"/>
        </a:defRPr>
      </a:lvl6pPr>
      <a:lvl7pPr marL="914400" algn="l" defTabSz="457200" rtl="0" fontAlgn="base">
        <a:spcBef>
          <a:spcPct val="0"/>
        </a:spcBef>
        <a:spcAft>
          <a:spcPct val="0"/>
        </a:spcAft>
        <a:defRPr sz="2600">
          <a:solidFill>
            <a:srgbClr val="2663B4"/>
          </a:solidFill>
          <a:latin typeface="Verdana" charset="0"/>
          <a:ea typeface="ＭＳ Ｐゴシック" charset="-128"/>
        </a:defRPr>
      </a:lvl7pPr>
      <a:lvl8pPr marL="1371600" algn="l" defTabSz="457200" rtl="0" fontAlgn="base">
        <a:spcBef>
          <a:spcPct val="0"/>
        </a:spcBef>
        <a:spcAft>
          <a:spcPct val="0"/>
        </a:spcAft>
        <a:defRPr sz="2600">
          <a:solidFill>
            <a:srgbClr val="2663B4"/>
          </a:solidFill>
          <a:latin typeface="Verdana" charset="0"/>
          <a:ea typeface="ＭＳ Ｐゴシック" charset="-128"/>
        </a:defRPr>
      </a:lvl8pPr>
      <a:lvl9pPr marL="1828800" algn="l" defTabSz="457200" rtl="0" fontAlgn="base">
        <a:spcBef>
          <a:spcPct val="0"/>
        </a:spcBef>
        <a:spcAft>
          <a:spcPct val="0"/>
        </a:spcAft>
        <a:defRPr sz="2600">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1682" name="Grouper 8"/>
          <p:cNvGrpSpPr>
            <a:grpSpLocks/>
          </p:cNvGrpSpPr>
          <p:nvPr/>
        </p:nvGrpSpPr>
        <p:grpSpPr bwMode="auto">
          <a:xfrm>
            <a:off x="0" y="0"/>
            <a:ext cx="9144000" cy="6875463"/>
            <a:chOff x="1" y="0"/>
            <a:chExt cx="9144000" cy="6876000"/>
          </a:xfrm>
        </p:grpSpPr>
        <p:pic>
          <p:nvPicPr>
            <p:cNvPr id="71688" name="Image 6" descr="fond_titre.gif"/>
            <p:cNvPicPr>
              <a:picLocks noChangeAspect="1"/>
            </p:cNvPicPr>
            <p:nvPr userDrawn="1"/>
          </p:nvPicPr>
          <p:blipFill>
            <a:blip r:embed="rId13">
              <a:extLst>
                <a:ext uri="{28A0092B-C50C-407E-A947-70E740481C1C}">
                  <a14:useLocalDpi xmlns:a14="http://schemas.microsoft.com/office/drawing/2010/main" val="0"/>
                </a:ext>
              </a:extLst>
            </a:blip>
            <a:srcRect l="14989" t="13089" r="20146" b="21875"/>
            <a:stretch>
              <a:fillRect/>
            </a:stretch>
          </p:blipFill>
          <p:spPr bwMode="auto">
            <a:xfrm>
              <a:off x="1" y="0"/>
              <a:ext cx="9144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000000"/>
                </a:solidFill>
                <a:ea typeface="ＭＳ Ｐゴシック" pitchFamily="34" charset="-128"/>
              </a:endParaRPr>
            </a:p>
          </p:txBody>
        </p:sp>
      </p:grpSp>
      <p:sp>
        <p:nvSpPr>
          <p:cNvPr id="71683"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684"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A3F883F-71F8-B246-A166-88944F90C64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717" r:id="rId1"/>
    <p:sldLayoutId id="2147487750" r:id="rId2"/>
    <p:sldLayoutId id="2147487751" r:id="rId3"/>
    <p:sldLayoutId id="2147487752" r:id="rId4"/>
    <p:sldLayoutId id="2147487753" r:id="rId5"/>
    <p:sldLayoutId id="2147487718" r:id="rId6"/>
    <p:sldLayoutId id="2147487754" r:id="rId7"/>
    <p:sldLayoutId id="2147487755" r:id="rId8"/>
    <p:sldLayoutId id="2147487756" r:id="rId9"/>
    <p:sldLayoutId id="2147487757" r:id="rId10"/>
    <p:sldLayoutId id="2147487719" r:id="rId11"/>
  </p:sldLayoutIdLst>
  <p:hf hdr="0" ftr="0" dt="0"/>
  <p:txStyles>
    <p:titleStyle>
      <a:lvl1pPr algn="ctr" defTabSz="457200" rtl="0" eaLnBrk="0" fontAlgn="base" hangingPunct="0">
        <a:spcBef>
          <a:spcPct val="0"/>
        </a:spcBef>
        <a:spcAft>
          <a:spcPct val="0"/>
        </a:spcAft>
        <a:defRPr sz="4400" kern="1200">
          <a:solidFill>
            <a:srgbClr val="2663B4"/>
          </a:solidFill>
          <a:latin typeface="Verdana"/>
          <a:ea typeface="ＭＳ Ｐゴシック" charset="-128"/>
          <a:cs typeface="Verdana"/>
        </a:defRPr>
      </a:lvl1pPr>
      <a:lvl2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2pPr>
      <a:lvl3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3pPr>
      <a:lvl4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4pPr>
      <a:lvl5pPr algn="ctr" defTabSz="457200" rtl="0" eaLnBrk="0" fontAlgn="base" hangingPunct="0">
        <a:spcBef>
          <a:spcPct val="0"/>
        </a:spcBef>
        <a:spcAft>
          <a:spcPct val="0"/>
        </a:spcAft>
        <a:defRPr sz="4400">
          <a:solidFill>
            <a:srgbClr val="2663B4"/>
          </a:solidFill>
          <a:latin typeface="Verdana" charset="0"/>
          <a:ea typeface="ＭＳ Ｐゴシック" charset="-128"/>
          <a:cs typeface="Verdana" pitchFamily="34" charset="0"/>
        </a:defRPr>
      </a:lvl5pPr>
      <a:lvl6pPr marL="457200" algn="ctr" defTabSz="457200" rtl="0" fontAlgn="base">
        <a:spcBef>
          <a:spcPct val="0"/>
        </a:spcBef>
        <a:spcAft>
          <a:spcPct val="0"/>
        </a:spcAft>
        <a:defRPr sz="4400">
          <a:solidFill>
            <a:srgbClr val="2663B4"/>
          </a:solidFill>
          <a:latin typeface="Verdana" charset="0"/>
          <a:ea typeface="ＭＳ Ｐゴシック" charset="-128"/>
        </a:defRPr>
      </a:lvl6pPr>
      <a:lvl7pPr marL="914400" algn="ctr" defTabSz="457200" rtl="0" fontAlgn="base">
        <a:spcBef>
          <a:spcPct val="0"/>
        </a:spcBef>
        <a:spcAft>
          <a:spcPct val="0"/>
        </a:spcAft>
        <a:defRPr sz="4400">
          <a:solidFill>
            <a:srgbClr val="2663B4"/>
          </a:solidFill>
          <a:latin typeface="Verdana" charset="0"/>
          <a:ea typeface="ＭＳ Ｐゴシック" charset="-128"/>
        </a:defRPr>
      </a:lvl7pPr>
      <a:lvl8pPr marL="1371600" algn="ctr" defTabSz="457200" rtl="0" fontAlgn="base">
        <a:spcBef>
          <a:spcPct val="0"/>
        </a:spcBef>
        <a:spcAft>
          <a:spcPct val="0"/>
        </a:spcAft>
        <a:defRPr sz="4400">
          <a:solidFill>
            <a:srgbClr val="2663B4"/>
          </a:solidFill>
          <a:latin typeface="Verdana" charset="0"/>
          <a:ea typeface="ＭＳ Ｐゴシック" charset="-128"/>
        </a:defRPr>
      </a:lvl8pPr>
      <a:lvl9pPr marL="1828800" algn="ctr" defTabSz="457200" rtl="0" fontAlgn="base">
        <a:spcBef>
          <a:spcPct val="0"/>
        </a:spcBef>
        <a:spcAft>
          <a:spcPct val="0"/>
        </a:spcAft>
        <a:defRPr sz="4400">
          <a:solidFill>
            <a:srgbClr val="2663B4"/>
          </a:solidFill>
          <a:latin typeface="Verdana"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Verdana"/>
          <a:ea typeface="ＭＳ Ｐゴシック"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Verdana"/>
          <a:ea typeface="ＭＳ Ｐゴシック" charset="-128"/>
          <a:cs typeface="Verdan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Verdana"/>
          <a:ea typeface="ＭＳ Ｐゴシック" charset="-128"/>
          <a:cs typeface="Verdan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pixnio.com/objects/education-school-business-pensil-research" TargetMode="External"/><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leadershipfreak.wordpress.com/2010/05/22/leadership-in-online-learning" TargetMode="Externa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1352665" y="1774742"/>
            <a:ext cx="6465924" cy="2111458"/>
          </a:xfrm>
          <a:prstGeom prst="rect">
            <a:avLst/>
          </a:prstGeom>
          <a:noFill/>
          <a:ln>
            <a:noFill/>
          </a:ln>
        </p:spPr>
      </p:pic>
      <p:sp>
        <p:nvSpPr>
          <p:cNvPr id="10" name="Titre 9"/>
          <p:cNvSpPr>
            <a:spLocks noGrp="1"/>
          </p:cNvSpPr>
          <p:nvPr>
            <p:ph type="ctrTitle" idx="4294967295"/>
          </p:nvPr>
        </p:nvSpPr>
        <p:spPr>
          <a:xfrm>
            <a:off x="1503363" y="1627188"/>
            <a:ext cx="7640637" cy="1470025"/>
          </a:xfrm>
        </p:spPr>
        <p:txBody>
          <a:bodyPr/>
          <a:lstStyle/>
          <a:p>
            <a:r>
              <a:rPr lang="fr-FR" dirty="0"/>
              <a:t/>
            </a:r>
            <a:br>
              <a:rPr lang="fr-FR" dirty="0"/>
            </a:br>
            <a:endParaRPr lang="fr-FR" dirty="0"/>
          </a:p>
        </p:txBody>
      </p:sp>
      <p:sp>
        <p:nvSpPr>
          <p:cNvPr id="11" name="Sous-titre 10"/>
          <p:cNvSpPr>
            <a:spLocks noGrp="1"/>
          </p:cNvSpPr>
          <p:nvPr>
            <p:ph type="subTitle" idx="4294967295"/>
          </p:nvPr>
        </p:nvSpPr>
        <p:spPr>
          <a:xfrm>
            <a:off x="1352666" y="3886200"/>
            <a:ext cx="6465924" cy="1752600"/>
          </a:xfrm>
        </p:spPr>
        <p:txBody>
          <a:bodyPr/>
          <a:lstStyle/>
          <a:p>
            <a:pPr marL="0" indent="0" algn="ctr">
              <a:buNone/>
            </a:pPr>
            <a:r>
              <a:rPr lang="fr-FR" sz="2400" dirty="0">
                <a:solidFill>
                  <a:schemeClr val="tx1"/>
                </a:solidFill>
              </a:rPr>
              <a:t> Conseil Scientifique</a:t>
            </a:r>
          </a:p>
          <a:p>
            <a:pPr marL="0" indent="0" algn="ctr">
              <a:buNone/>
            </a:pPr>
            <a:endParaRPr lang="fr-FR" sz="2400" dirty="0">
              <a:solidFill>
                <a:schemeClr val="tx1"/>
              </a:solidFill>
            </a:endParaRPr>
          </a:p>
          <a:p>
            <a:pPr marL="0" indent="0" algn="ctr">
              <a:buNone/>
            </a:pPr>
            <a:r>
              <a:rPr lang="fr-FR" sz="2400" dirty="0"/>
              <a:t>Mardi 8 décembre 2020</a:t>
            </a:r>
          </a:p>
          <a:p>
            <a:endParaRPr lang="fr-FR" sz="2400" dirty="0"/>
          </a:p>
        </p:txBody>
      </p:sp>
      <p:pic>
        <p:nvPicPr>
          <p:cNvPr id="3" name="Image 2"/>
          <p:cNvPicPr>
            <a:picLocks noChangeAspect="1"/>
          </p:cNvPicPr>
          <p:nvPr/>
        </p:nvPicPr>
        <p:blipFill>
          <a:blip r:embed="rId4"/>
          <a:stretch>
            <a:fillRect/>
          </a:stretch>
        </p:blipFill>
        <p:spPr>
          <a:xfrm>
            <a:off x="7818589" y="0"/>
            <a:ext cx="765028" cy="642579"/>
          </a:xfrm>
          <a:prstGeom prst="rect">
            <a:avLst/>
          </a:prstGeom>
        </p:spPr>
      </p:pic>
      <p:sp>
        <p:nvSpPr>
          <p:cNvPr id="5" name="Espace réservé du numéro de diapositive 4"/>
          <p:cNvSpPr>
            <a:spLocks noGrp="1"/>
          </p:cNvSpPr>
          <p:nvPr>
            <p:ph type="sldNum" sz="quarter" idx="12"/>
          </p:nvPr>
        </p:nvSpPr>
        <p:spPr/>
        <p:txBody>
          <a:bodyPr/>
          <a:lstStyle/>
          <a:p>
            <a:pPr>
              <a:defRPr/>
            </a:pPr>
            <a:fld id="{F18A0350-D2DB-2B4E-A40D-35651EF7C659}" type="slidenum">
              <a:rPr lang="fr-FR" smtClean="0"/>
              <a:pPr>
                <a:defRPr/>
              </a:pPr>
              <a:t>1</a:t>
            </a:fld>
            <a:endParaRPr lang="fr-FR"/>
          </a:p>
        </p:txBody>
      </p:sp>
    </p:spTree>
    <p:extLst>
      <p:ext uri="{BB962C8B-B14F-4D97-AF65-F5344CB8AC3E}">
        <p14:creationId xmlns:p14="http://schemas.microsoft.com/office/powerpoint/2010/main" val="103944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684813"/>
          </a:xfrm>
        </p:spPr>
        <p:txBody>
          <a:bodyPr>
            <a:normAutofit fontScale="90000"/>
          </a:bodyPr>
          <a:lstStyle/>
          <a:p>
            <a:pPr algn="ctr"/>
            <a:r>
              <a:rPr lang="fr-FR" sz="3600" dirty="0"/>
              <a:t>Locaux de l’ED</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642551" y="1692876"/>
            <a:ext cx="8110955" cy="4324865"/>
          </a:xfrm>
        </p:spPr>
        <p:txBody>
          <a:bodyPr/>
          <a:lstStyle/>
          <a:p>
            <a:pPr marL="0" indent="0">
              <a:buNone/>
            </a:pPr>
            <a:endParaRPr lang="fr-FR" sz="1800" dirty="0"/>
          </a:p>
          <a:p>
            <a:r>
              <a:rPr lang="fr-FR" sz="1800" b="0" dirty="0"/>
              <a:t>Pendant le confinement : </a:t>
            </a:r>
            <a:r>
              <a:rPr lang="fr-FR" sz="1800" dirty="0"/>
              <a:t>ouverture de l’ED maintenue 3 jours/semaine </a:t>
            </a:r>
            <a:r>
              <a:rPr lang="fr-FR" sz="1800" b="0" dirty="0"/>
              <a:t>(lundi, mardi et jeudi) sur RV</a:t>
            </a:r>
          </a:p>
          <a:p>
            <a:pPr marL="0" indent="0">
              <a:buNone/>
            </a:pPr>
            <a:endParaRPr lang="fr-FR" sz="1800" b="0" dirty="0"/>
          </a:p>
          <a:p>
            <a:r>
              <a:rPr lang="fr-FR" sz="1800" b="0" dirty="0"/>
              <a:t> Aménagement des locaux</a:t>
            </a:r>
          </a:p>
          <a:p>
            <a:pPr lvl="2"/>
            <a:r>
              <a:rPr lang="fr-FR" sz="1800" dirty="0"/>
              <a:t>Scolarité et assistance de direction (bureau unique)</a:t>
            </a:r>
          </a:p>
          <a:p>
            <a:pPr lvl="2"/>
            <a:r>
              <a:rPr lang="fr-FR" sz="1800" b="0" dirty="0"/>
              <a:t>Salle de convivialité aménagée </a:t>
            </a:r>
            <a:r>
              <a:rPr lang="fr-FR" sz="1800" dirty="0"/>
              <a:t>et ouverte :</a:t>
            </a:r>
            <a:endParaRPr lang="fr-FR" sz="1800" b="0" dirty="0"/>
          </a:p>
          <a:p>
            <a:pPr lvl="3"/>
            <a:r>
              <a:rPr lang="fr-FR" sz="1800" dirty="0"/>
              <a:t>3 postes de travail équipés </a:t>
            </a:r>
          </a:p>
          <a:p>
            <a:pPr marL="1371600" lvl="3" indent="0">
              <a:buNone/>
            </a:pPr>
            <a:r>
              <a:rPr lang="fr-FR" sz="1800" dirty="0"/>
              <a:t>(mais pas encore en service) </a:t>
            </a:r>
          </a:p>
          <a:p>
            <a:pPr lvl="3"/>
            <a:r>
              <a:rPr lang="fr-FR" sz="1800" b="0" dirty="0"/>
              <a:t>Salon</a:t>
            </a:r>
          </a:p>
          <a:p>
            <a:pPr lvl="3"/>
            <a:r>
              <a:rPr lang="fr-FR" sz="1800" dirty="0"/>
              <a:t>Meuble de rangement</a:t>
            </a:r>
          </a:p>
          <a:p>
            <a:pPr lvl="3"/>
            <a:r>
              <a:rPr lang="fr-FR" sz="1800" b="0" dirty="0"/>
              <a:t>Cafetière et café à disposition</a:t>
            </a:r>
          </a:p>
          <a:p>
            <a:pPr lvl="2"/>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10</a:t>
            </a:fld>
            <a:endParaRPr lang="fr-FR"/>
          </a:p>
        </p:txBody>
      </p:sp>
    </p:spTree>
    <p:extLst>
      <p:ext uri="{BB962C8B-B14F-4D97-AF65-F5344CB8AC3E}">
        <p14:creationId xmlns:p14="http://schemas.microsoft.com/office/powerpoint/2010/main" val="245340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Point sur la rentrée</a:t>
            </a:r>
          </a:p>
        </p:txBody>
      </p:sp>
      <p:sp>
        <p:nvSpPr>
          <p:cNvPr id="3" name="Sous-titre 2">
            <a:extLst>
              <a:ext uri="{FF2B5EF4-FFF2-40B4-BE49-F238E27FC236}">
                <a16:creationId xmlns:a16="http://schemas.microsoft.com/office/drawing/2014/main" id="{372A4A9B-D2B1-8540-A742-99C8FE4731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11</a:t>
            </a:fld>
            <a:endParaRPr lang="fr-FR"/>
          </a:p>
        </p:txBody>
      </p:sp>
    </p:spTree>
    <p:extLst>
      <p:ext uri="{BB962C8B-B14F-4D97-AF65-F5344CB8AC3E}">
        <p14:creationId xmlns:p14="http://schemas.microsoft.com/office/powerpoint/2010/main" val="164857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Inscriptions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00212"/>
            <a:ext cx="7824818" cy="4414837"/>
          </a:xfrm>
        </p:spPr>
        <p:txBody>
          <a:bodyPr/>
          <a:lstStyle/>
          <a:p>
            <a:pPr>
              <a:buFont typeface="Wingdings" pitchFamily="2" charset="2"/>
              <a:buChar char="Ø"/>
            </a:pPr>
            <a:r>
              <a:rPr lang="fr-FR" sz="2800" dirty="0"/>
              <a:t>200 inscrits (au 07/12/2020) </a:t>
            </a:r>
          </a:p>
          <a:p>
            <a:pPr>
              <a:buFont typeface="Wingdings" pitchFamily="2" charset="2"/>
              <a:buChar char="Ø"/>
            </a:pPr>
            <a:r>
              <a:rPr lang="fr-FR" sz="2800" b="0" dirty="0"/>
              <a:t>60 inscriptions en cours </a:t>
            </a:r>
          </a:p>
          <a:p>
            <a:pPr marL="914400" lvl="1" indent="-457200">
              <a:buFont typeface="Wingdings" pitchFamily="2" charset="2"/>
              <a:buChar char="v"/>
            </a:pPr>
            <a:r>
              <a:rPr lang="fr-FR" sz="2800" b="0" dirty="0">
                <a:latin typeface="Verdana" panose="020B0604030504040204" pitchFamily="34" charset="0"/>
                <a:ea typeface="Verdana" panose="020B0604030504040204" pitchFamily="34" charset="0"/>
                <a:cs typeface="Verdana" panose="020B0604030504040204" pitchFamily="34" charset="0"/>
              </a:rPr>
              <a:t>Pour rappel : </a:t>
            </a:r>
            <a:r>
              <a:rPr lang="fr-FR" sz="2800" dirty="0">
                <a:latin typeface="Verdana" panose="020B0604030504040204" pitchFamily="34" charset="0"/>
                <a:ea typeface="Verdana" panose="020B0604030504040204" pitchFamily="34" charset="0"/>
                <a:cs typeface="Verdana" panose="020B0604030504040204" pitchFamily="34" charset="0"/>
              </a:rPr>
              <a:t>256</a:t>
            </a:r>
            <a:r>
              <a:rPr lang="fr-FR" sz="2800" b="0" dirty="0">
                <a:latin typeface="Verdana" panose="020B0604030504040204" pitchFamily="34" charset="0"/>
                <a:ea typeface="Verdana" panose="020B0604030504040204" pitchFamily="34" charset="0"/>
                <a:cs typeface="Verdana" panose="020B0604030504040204" pitchFamily="34" charset="0"/>
              </a:rPr>
              <a:t> en 2017-2018; </a:t>
            </a:r>
            <a:r>
              <a:rPr lang="fr-FR" sz="2800" dirty="0">
                <a:latin typeface="Verdana" panose="020B0604030504040204" pitchFamily="34" charset="0"/>
                <a:ea typeface="Verdana" panose="020B0604030504040204" pitchFamily="34" charset="0"/>
                <a:cs typeface="Verdana" panose="020B0604030504040204" pitchFamily="34" charset="0"/>
              </a:rPr>
              <a:t>256</a:t>
            </a:r>
            <a:r>
              <a:rPr lang="fr-FR" sz="2800" b="0" dirty="0">
                <a:latin typeface="Verdana" panose="020B0604030504040204" pitchFamily="34" charset="0"/>
                <a:ea typeface="Verdana" panose="020B0604030504040204" pitchFamily="34" charset="0"/>
                <a:cs typeface="Verdana" panose="020B0604030504040204" pitchFamily="34" charset="0"/>
              </a:rPr>
              <a:t> en 2018-2019; 261 en 2019-2020</a:t>
            </a:r>
            <a:endParaRPr lang="fr-FR" sz="2800" b="0" dirty="0"/>
          </a:p>
          <a:p>
            <a:pPr>
              <a:buFont typeface="Wingdings" pitchFamily="2" charset="2"/>
              <a:buChar char="Ø"/>
            </a:pPr>
            <a:r>
              <a:rPr lang="fr-FR" sz="2800" dirty="0"/>
              <a:t>50 doctorants primo-inscrits, dont</a:t>
            </a:r>
          </a:p>
          <a:p>
            <a:pPr marL="914400" lvl="1" indent="-457200">
              <a:buFont typeface="Wingdings" pitchFamily="2" charset="2"/>
              <a:buChar char="v"/>
            </a:pPr>
            <a:r>
              <a:rPr lang="fr-FR" sz="2800" dirty="0"/>
              <a:t>33 financés (66 %)</a:t>
            </a:r>
          </a:p>
          <a:p>
            <a:pPr marL="914400" lvl="1" indent="-457200">
              <a:buFont typeface="Wingdings" pitchFamily="2" charset="2"/>
              <a:buChar char="v"/>
            </a:pPr>
            <a:r>
              <a:rPr lang="fr-FR" sz="2800" dirty="0"/>
              <a:t>17 sans financement dédié à la thèse (34 %)</a:t>
            </a:r>
          </a:p>
          <a:p>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12</a:t>
            </a:fld>
            <a:endParaRPr lang="fr-FR"/>
          </a:p>
        </p:txBody>
      </p:sp>
    </p:spTree>
    <p:extLst>
      <p:ext uri="{BB962C8B-B14F-4D97-AF65-F5344CB8AC3E}">
        <p14:creationId xmlns:p14="http://schemas.microsoft.com/office/powerpoint/2010/main" val="143341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Financements (33)</a:t>
            </a:r>
            <a:br>
              <a:rPr lang="fr-FR" sz="3600" dirty="0"/>
            </a:br>
            <a:endParaRPr lang="fr-FR" sz="3600" dirty="0"/>
          </a:p>
        </p:txBody>
      </p:sp>
      <p:sp>
        <p:nvSpPr>
          <p:cNvPr id="8" name="Espace réservé du contenu 7"/>
          <p:cNvSpPr>
            <a:spLocks noGrp="1"/>
          </p:cNvSpPr>
          <p:nvPr>
            <p:ph idx="1"/>
          </p:nvPr>
        </p:nvSpPr>
        <p:spPr>
          <a:xfrm>
            <a:off x="928688" y="1700212"/>
            <a:ext cx="7824818" cy="4414837"/>
          </a:xfrm>
        </p:spPr>
        <p:txBody>
          <a:bodyPr/>
          <a:lstStyle/>
          <a:p>
            <a:pPr>
              <a:buFont typeface="Wingdings" pitchFamily="2" charset="2"/>
              <a:buChar char="q"/>
            </a:pPr>
            <a:r>
              <a:rPr lang="fr-FR" sz="2400" dirty="0"/>
              <a:t>24 Contrats doctoraux</a:t>
            </a:r>
          </a:p>
          <a:p>
            <a:pPr>
              <a:buFont typeface="Arial" panose="020B0604020202020204" pitchFamily="34" charset="0"/>
              <a:buChar char="•"/>
            </a:pPr>
            <a:r>
              <a:rPr lang="fr-FR" sz="2400" b="0" dirty="0"/>
              <a:t>13 AMU : 11 Classiques, 1 EFR, 1 </a:t>
            </a:r>
            <a:r>
              <a:rPr lang="fr-FR" sz="2400" b="0" dirty="0" err="1"/>
              <a:t>Dream</a:t>
            </a:r>
            <a:r>
              <a:rPr lang="fr-FR" sz="2400" b="0" dirty="0"/>
              <a:t>-U</a:t>
            </a:r>
          </a:p>
          <a:p>
            <a:pPr>
              <a:buFont typeface="Arial" panose="020B0604020202020204" pitchFamily="34" charset="0"/>
              <a:buChar char="•"/>
            </a:pPr>
            <a:r>
              <a:rPr lang="fr-FR" sz="2400" b="0" dirty="0"/>
              <a:t>3 EJD</a:t>
            </a:r>
          </a:p>
          <a:p>
            <a:pPr>
              <a:buFont typeface="Arial" panose="020B0604020202020204" pitchFamily="34" charset="0"/>
              <a:buChar char="•"/>
            </a:pPr>
            <a:r>
              <a:rPr lang="fr-FR" sz="2400" b="0" dirty="0"/>
              <a:t>2 contrats handicap</a:t>
            </a:r>
          </a:p>
          <a:p>
            <a:pPr>
              <a:buFont typeface="Arial" panose="020B0604020202020204" pitchFamily="34" charset="0"/>
              <a:buChar char="•"/>
            </a:pPr>
            <a:r>
              <a:rPr lang="fr-FR" sz="2400" b="0" dirty="0"/>
              <a:t>6 divers (Casa de Velasquez, ENS, AMIDEX-chaire d’excellence, CNRS, ADEME, INHA)</a:t>
            </a:r>
          </a:p>
          <a:p>
            <a:pPr>
              <a:buFont typeface="Wingdings" pitchFamily="2" charset="2"/>
              <a:buChar char="q"/>
            </a:pPr>
            <a:r>
              <a:rPr lang="fr-FR" sz="2400" dirty="0"/>
              <a:t>5 Bourses internationales </a:t>
            </a:r>
          </a:p>
          <a:p>
            <a:pPr>
              <a:buFont typeface="Wingdings" pitchFamily="2" charset="2"/>
              <a:buChar char="q"/>
            </a:pPr>
            <a:r>
              <a:rPr lang="fr-FR" sz="2400" dirty="0"/>
              <a:t>4 Conventions CIFRE</a:t>
            </a:r>
          </a:p>
          <a:p>
            <a:pPr marL="0" indent="0">
              <a:buNone/>
            </a:pPr>
            <a:r>
              <a:rPr lang="fr-FR" sz="2400" dirty="0"/>
              <a:t> </a:t>
            </a:r>
            <a:endParaRPr lang="fr-FR" sz="2000" dirty="0"/>
          </a:p>
          <a:p>
            <a:pPr>
              <a:buFont typeface="Wingdings" panose="05000000000000000000" pitchFamily="2" charset="2"/>
              <a:buChar char="Ø"/>
            </a:pPr>
            <a:r>
              <a:rPr lang="fr-FR" sz="2000" b="0" dirty="0"/>
              <a:t>Voir liste nominative</a:t>
            </a: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13</a:t>
            </a:fld>
            <a:endParaRPr lang="fr-FR"/>
          </a:p>
        </p:txBody>
      </p:sp>
    </p:spTree>
    <p:extLst>
      <p:ext uri="{BB962C8B-B14F-4D97-AF65-F5344CB8AC3E}">
        <p14:creationId xmlns:p14="http://schemas.microsoft.com/office/powerpoint/2010/main" val="308701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Réinscriptions dérogatoires</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00212"/>
            <a:ext cx="7824818" cy="4414837"/>
          </a:xfrm>
        </p:spPr>
        <p:txBody>
          <a:bodyPr/>
          <a:lstStyle/>
          <a:p>
            <a:pPr>
              <a:buFont typeface="Wingdings" pitchFamily="2" charset="2"/>
              <a:buChar char="Ø"/>
            </a:pPr>
            <a:r>
              <a:rPr lang="fr-FR" sz="2800" dirty="0"/>
              <a:t>56 dossiers examinés par le bureau</a:t>
            </a:r>
          </a:p>
          <a:p>
            <a:pPr>
              <a:buFont typeface="Wingdings" pitchFamily="2" charset="2"/>
              <a:buChar char="§"/>
            </a:pPr>
            <a:r>
              <a:rPr lang="fr-FR" sz="2400" b="0" dirty="0"/>
              <a:t>5</a:t>
            </a:r>
            <a:r>
              <a:rPr lang="fr-FR" sz="2400" b="0" baseline="30000" dirty="0"/>
              <a:t>e</a:t>
            </a:r>
            <a:r>
              <a:rPr lang="fr-FR" sz="2400" b="0" dirty="0"/>
              <a:t> année : 24</a:t>
            </a:r>
          </a:p>
          <a:p>
            <a:pPr>
              <a:buFont typeface="Wingdings" pitchFamily="2" charset="2"/>
              <a:buChar char="§"/>
            </a:pPr>
            <a:r>
              <a:rPr lang="fr-FR" sz="2400" b="0" dirty="0"/>
              <a:t>6</a:t>
            </a:r>
            <a:r>
              <a:rPr lang="fr-FR" sz="2400" b="0" baseline="30000" dirty="0"/>
              <a:t>e</a:t>
            </a:r>
            <a:r>
              <a:rPr lang="fr-FR" sz="2400" b="0" dirty="0"/>
              <a:t> année : 11</a:t>
            </a:r>
          </a:p>
          <a:p>
            <a:pPr>
              <a:buFont typeface="Wingdings" pitchFamily="2" charset="2"/>
              <a:buChar char="§"/>
            </a:pPr>
            <a:r>
              <a:rPr lang="fr-FR" sz="2400" b="0" dirty="0"/>
              <a:t>7</a:t>
            </a:r>
            <a:r>
              <a:rPr lang="fr-FR" sz="2400" b="0" baseline="30000" dirty="0"/>
              <a:t>e</a:t>
            </a:r>
            <a:r>
              <a:rPr lang="fr-FR" sz="2400" b="0" dirty="0"/>
              <a:t> année : 2</a:t>
            </a:r>
          </a:p>
          <a:p>
            <a:pPr>
              <a:buFont typeface="Wingdings" pitchFamily="2" charset="2"/>
              <a:buChar char="§"/>
            </a:pPr>
            <a:r>
              <a:rPr lang="fr-FR" sz="2400" b="0" dirty="0"/>
              <a:t>8</a:t>
            </a:r>
            <a:r>
              <a:rPr lang="fr-FR" sz="2400" b="0" baseline="30000" dirty="0"/>
              <a:t>e</a:t>
            </a:r>
            <a:r>
              <a:rPr lang="fr-FR" sz="2400" b="0" dirty="0"/>
              <a:t> année : 1</a:t>
            </a:r>
          </a:p>
          <a:p>
            <a:pPr>
              <a:buFont typeface="Wingdings" pitchFamily="2" charset="2"/>
              <a:buChar char="Ø"/>
            </a:pPr>
            <a:r>
              <a:rPr lang="fr-FR" sz="2400" dirty="0"/>
              <a:t>35 exonérations pour soutenance tardive </a:t>
            </a:r>
            <a:endParaRPr lang="fr-FR" sz="2400" b="0" dirty="0"/>
          </a:p>
          <a:p>
            <a:pPr>
              <a:buFont typeface="Wingdings" pitchFamily="2" charset="2"/>
              <a:buChar char="Ø"/>
            </a:pPr>
            <a:r>
              <a:rPr lang="fr-FR" sz="2400" dirty="0"/>
              <a:t>5 demandes </a:t>
            </a:r>
            <a:r>
              <a:rPr lang="fr-FR" sz="2400" b="0" dirty="0"/>
              <a:t>de soutenance pour le 1</a:t>
            </a:r>
            <a:r>
              <a:rPr lang="fr-FR" sz="2400" b="0" baseline="30000" dirty="0"/>
              <a:t>er</a:t>
            </a:r>
            <a:r>
              <a:rPr lang="fr-FR" sz="2400" b="0" dirty="0"/>
              <a:t> trimestre 2021</a:t>
            </a:r>
          </a:p>
          <a:p>
            <a:pPr marL="0" indent="0">
              <a:buNone/>
            </a:pPr>
            <a:endParaRPr lang="fr-FR" sz="2400" b="0" dirty="0"/>
          </a:p>
          <a:p>
            <a:pPr>
              <a:buFont typeface="Wingdings" panose="05000000000000000000" pitchFamily="2" charset="2"/>
              <a:buChar char="Ø"/>
            </a:pPr>
            <a:r>
              <a:rPr lang="fr-FR" sz="2400" b="0" dirty="0"/>
              <a:t>Voir liste nominative</a:t>
            </a:r>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14</a:t>
            </a:fld>
            <a:endParaRPr lang="fr-FR"/>
          </a:p>
        </p:txBody>
      </p:sp>
    </p:spTree>
    <p:extLst>
      <p:ext uri="{BB962C8B-B14F-4D97-AF65-F5344CB8AC3E}">
        <p14:creationId xmlns:p14="http://schemas.microsoft.com/office/powerpoint/2010/main" val="27925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Soutenances 2020</a:t>
            </a:r>
            <a:br>
              <a:rPr lang="fr-FR" sz="3600" dirty="0"/>
            </a:br>
            <a:endParaRPr lang="fr-FR" sz="3600" dirty="0"/>
          </a:p>
        </p:txBody>
      </p:sp>
      <p:sp>
        <p:nvSpPr>
          <p:cNvPr id="8" name="Espace réservé du contenu 7"/>
          <p:cNvSpPr>
            <a:spLocks noGrp="1"/>
          </p:cNvSpPr>
          <p:nvPr>
            <p:ph idx="1"/>
          </p:nvPr>
        </p:nvSpPr>
        <p:spPr>
          <a:xfrm>
            <a:off x="928688" y="1700212"/>
            <a:ext cx="7824818" cy="4414837"/>
          </a:xfrm>
        </p:spPr>
        <p:txBody>
          <a:bodyPr numCol="1"/>
          <a:lstStyle/>
          <a:p>
            <a:pPr>
              <a:buFont typeface="Arial" panose="020B0604020202020204" pitchFamily="34" charset="0"/>
              <a:buChar char="•"/>
            </a:pPr>
            <a:r>
              <a:rPr lang="fr-FR" sz="3600" b="0" dirty="0"/>
              <a:t>35 soutenances </a:t>
            </a:r>
          </a:p>
          <a:p>
            <a:pPr marL="0" indent="0">
              <a:buNone/>
            </a:pPr>
            <a:r>
              <a:rPr lang="fr-FR" sz="3600" b="0" dirty="0"/>
              <a:t>		50 en 2019</a:t>
            </a:r>
          </a:p>
          <a:p>
            <a:pPr marL="914400" lvl="2" indent="0">
              <a:buNone/>
            </a:pPr>
            <a:r>
              <a:rPr lang="fr-FR" sz="3600" b="0" dirty="0"/>
              <a:t>46 en 2018</a:t>
            </a:r>
          </a:p>
          <a:p>
            <a:pPr marL="914400" lvl="2" indent="0">
              <a:buNone/>
            </a:pPr>
            <a:endParaRPr lang="fr-FR" sz="3600" b="0" dirty="0"/>
          </a:p>
          <a:p>
            <a:pPr marL="0" indent="0">
              <a:buNone/>
            </a:pPr>
            <a:r>
              <a:rPr lang="fr-FR" sz="3600" b="0" dirty="0"/>
              <a:t>		Durée moyenne des thèses : 61 mois</a:t>
            </a:r>
            <a:endParaRPr lang="fr-FR"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endParaRPr lang="fr-FR" b="0" dirty="0"/>
          </a:p>
          <a:p>
            <a:pPr marL="0" indent="0">
              <a:buNone/>
            </a:pPr>
            <a:r>
              <a:rPr lang="fr-FR" b="0" dirty="0"/>
              <a:t>3 Mondes Arabes Musulmans et Sémitique</a:t>
            </a:r>
          </a:p>
          <a:p>
            <a:pPr marL="0" indent="0">
              <a:buNone/>
            </a:pPr>
            <a:r>
              <a:rPr lang="fr-FR" b="0" dirty="0"/>
              <a:t>2 Préhistoire</a:t>
            </a:r>
          </a:p>
          <a:p>
            <a:pPr marL="0" indent="0">
              <a:buNone/>
            </a:pPr>
            <a:r>
              <a:rPr lang="fr-FR" b="0" dirty="0"/>
              <a:t>2 Sc. de l'antiquité</a:t>
            </a:r>
          </a:p>
          <a:p>
            <a:pPr marL="0" indent="0">
              <a:buNone/>
            </a:pPr>
            <a:r>
              <a:rPr lang="fr-FR" b="0" dirty="0"/>
              <a:t>10 Sociologie</a:t>
            </a:r>
          </a:p>
          <a:p>
            <a:pPr marL="0" indent="0">
              <a:buNone/>
            </a:pPr>
            <a:r>
              <a:rPr lang="fr-FR" b="0" dirty="0"/>
              <a:t>1 Urbanisme</a:t>
            </a:r>
            <a:r>
              <a:rPr lang="fr-FR" dirty="0"/>
              <a:t> </a:t>
            </a:r>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15</a:t>
            </a:fld>
            <a:endParaRPr lang="fr-FR"/>
          </a:p>
        </p:txBody>
      </p:sp>
      <p:sp>
        <p:nvSpPr>
          <p:cNvPr id="6" name="Flèche vers la droite 1">
            <a:extLst>
              <a:ext uri="{FF2B5EF4-FFF2-40B4-BE49-F238E27FC236}">
                <a16:creationId xmlns:a16="http://schemas.microsoft.com/office/drawing/2014/main" id="{2B04D939-1B20-4511-853C-AA59C838D408}"/>
              </a:ext>
            </a:extLst>
          </p:cNvPr>
          <p:cNvSpPr/>
          <p:nvPr/>
        </p:nvSpPr>
        <p:spPr>
          <a:xfrm>
            <a:off x="1041400" y="4392169"/>
            <a:ext cx="71939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143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811859"/>
          </a:xfrm>
        </p:spPr>
        <p:txBody>
          <a:bodyPr>
            <a:noAutofit/>
          </a:bodyPr>
          <a:lstStyle/>
          <a:p>
            <a:r>
              <a:rPr lang="fr-FR" sz="3200" dirty="0"/>
              <a:t>Durée moyenne par mention</a:t>
            </a:r>
            <a:br>
              <a:rPr lang="fr-FR" sz="3200" dirty="0"/>
            </a:br>
            <a:endParaRPr lang="fr-FR" sz="3200" dirty="0"/>
          </a:p>
        </p:txBody>
      </p:sp>
      <p:sp>
        <p:nvSpPr>
          <p:cNvPr id="8" name="Espace réservé du contenu 7"/>
          <p:cNvSpPr>
            <a:spLocks noGrp="1"/>
          </p:cNvSpPr>
          <p:nvPr>
            <p:ph idx="1"/>
          </p:nvPr>
        </p:nvSpPr>
        <p:spPr>
          <a:xfrm>
            <a:off x="1631093" y="2298357"/>
            <a:ext cx="5906530" cy="4127156"/>
          </a:xfrm>
        </p:spPr>
        <p:txBody>
          <a:bodyPr numCol="1"/>
          <a:lstStyle/>
          <a:p>
            <a:pPr marL="0" indent="0">
              <a:buNone/>
            </a:pPr>
            <a:endParaRPr lang="fr-FR" sz="20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16</a:t>
            </a:fld>
            <a:endParaRPr lang="fr-FR"/>
          </a:p>
        </p:txBody>
      </p:sp>
      <p:graphicFrame>
        <p:nvGraphicFramePr>
          <p:cNvPr id="3" name="Tableau 2">
            <a:extLst>
              <a:ext uri="{FF2B5EF4-FFF2-40B4-BE49-F238E27FC236}">
                <a16:creationId xmlns:a16="http://schemas.microsoft.com/office/drawing/2014/main" id="{7E64F6EE-4D16-4B3E-AB3F-E831F9A1F4E4}"/>
              </a:ext>
            </a:extLst>
          </p:cNvPr>
          <p:cNvGraphicFramePr>
            <a:graphicFrameLocks noGrp="1"/>
          </p:cNvGraphicFramePr>
          <p:nvPr/>
        </p:nvGraphicFramePr>
        <p:xfrm>
          <a:off x="1633491" y="4332303"/>
          <a:ext cx="208280" cy="365760"/>
        </p:xfrm>
        <a:graphic>
          <a:graphicData uri="http://schemas.openxmlformats.org/drawingml/2006/table">
            <a:tbl>
              <a:tblPr/>
              <a:tblGrid>
                <a:gridCol w="208280">
                  <a:extLst>
                    <a:ext uri="{9D8B030D-6E8A-4147-A177-3AD203B41FA5}">
                      <a16:colId xmlns:a16="http://schemas.microsoft.com/office/drawing/2014/main" val="1078320059"/>
                    </a:ext>
                  </a:extLst>
                </a:gridCol>
              </a:tblGrid>
              <a:tr h="0">
                <a:tc>
                  <a:txBody>
                    <a:bodyPr/>
                    <a:lstStyle/>
                    <a:p>
                      <a:endParaRPr lang="fr-F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74098051"/>
                  </a:ext>
                </a:extLst>
              </a:tr>
            </a:tbl>
          </a:graphicData>
        </a:graphic>
      </p:graphicFrame>
      <p:graphicFrame>
        <p:nvGraphicFramePr>
          <p:cNvPr id="6" name="Tableau 5">
            <a:extLst>
              <a:ext uri="{FF2B5EF4-FFF2-40B4-BE49-F238E27FC236}">
                <a16:creationId xmlns:a16="http://schemas.microsoft.com/office/drawing/2014/main" id="{E2ABAB9C-1DF1-4F16-9BFA-77B706A2E773}"/>
              </a:ext>
            </a:extLst>
          </p:cNvPr>
          <p:cNvGraphicFramePr>
            <a:graphicFrameLocks noGrp="1"/>
          </p:cNvGraphicFramePr>
          <p:nvPr>
            <p:extLst>
              <p:ext uri="{D42A27DB-BD31-4B8C-83A1-F6EECF244321}">
                <p14:modId xmlns:p14="http://schemas.microsoft.com/office/powerpoint/2010/main" val="701833553"/>
              </p:ext>
            </p:extLst>
          </p:nvPr>
        </p:nvGraphicFramePr>
        <p:xfrm>
          <a:off x="1145219" y="1850794"/>
          <a:ext cx="6542843" cy="4575042"/>
        </p:xfrm>
        <a:graphic>
          <a:graphicData uri="http://schemas.openxmlformats.org/drawingml/2006/table">
            <a:tbl>
              <a:tblPr firstRow="1" bandRow="1">
                <a:tableStyleId>{5C22544A-7EE6-4342-B048-85BDC9FD1C3A}</a:tableStyleId>
              </a:tblPr>
              <a:tblGrid>
                <a:gridCol w="2436536">
                  <a:extLst>
                    <a:ext uri="{9D8B030D-6E8A-4147-A177-3AD203B41FA5}">
                      <a16:colId xmlns:a16="http://schemas.microsoft.com/office/drawing/2014/main" val="3626062165"/>
                    </a:ext>
                  </a:extLst>
                </a:gridCol>
                <a:gridCol w="1889910">
                  <a:extLst>
                    <a:ext uri="{9D8B030D-6E8A-4147-A177-3AD203B41FA5}">
                      <a16:colId xmlns:a16="http://schemas.microsoft.com/office/drawing/2014/main" val="1768903755"/>
                    </a:ext>
                  </a:extLst>
                </a:gridCol>
                <a:gridCol w="2216397">
                  <a:extLst>
                    <a:ext uri="{9D8B030D-6E8A-4147-A177-3AD203B41FA5}">
                      <a16:colId xmlns:a16="http://schemas.microsoft.com/office/drawing/2014/main" val="2116364627"/>
                    </a:ext>
                  </a:extLst>
                </a:gridCol>
              </a:tblGrid>
              <a:tr h="0">
                <a:tc>
                  <a:txBody>
                    <a:bodyPr/>
                    <a:lstStyle/>
                    <a:p>
                      <a:r>
                        <a:rPr lang="fr-FR" dirty="0"/>
                        <a:t>Mentions</a:t>
                      </a:r>
                    </a:p>
                  </a:txBody>
                  <a:tcPr/>
                </a:tc>
                <a:tc>
                  <a:txBody>
                    <a:bodyPr/>
                    <a:lstStyle/>
                    <a:p>
                      <a:r>
                        <a:rPr lang="fr-FR" dirty="0"/>
                        <a:t>Nombre de thèses</a:t>
                      </a:r>
                    </a:p>
                  </a:txBody>
                  <a:tcPr/>
                </a:tc>
                <a:tc>
                  <a:txBody>
                    <a:bodyPr/>
                    <a:lstStyle/>
                    <a:p>
                      <a:r>
                        <a:rPr lang="fr-FR" dirty="0"/>
                        <a:t>Durée en mois</a:t>
                      </a:r>
                    </a:p>
                  </a:txBody>
                  <a:tcPr/>
                </a:tc>
                <a:extLst>
                  <a:ext uri="{0D108BD9-81ED-4DB2-BD59-A6C34878D82A}">
                    <a16:rowId xmlns:a16="http://schemas.microsoft.com/office/drawing/2014/main" val="3743635263"/>
                  </a:ext>
                </a:extLst>
              </a:tr>
              <a:tr h="396578">
                <a:tc>
                  <a:txBody>
                    <a:bodyPr/>
                    <a:lstStyle/>
                    <a:p>
                      <a:r>
                        <a:rPr lang="fr-FR" dirty="0"/>
                        <a:t>Anthropologie</a:t>
                      </a:r>
                    </a:p>
                  </a:txBody>
                  <a:tcPr/>
                </a:tc>
                <a:tc>
                  <a:txBody>
                    <a:bodyPr/>
                    <a:lstStyle/>
                    <a:p>
                      <a:r>
                        <a:rPr lang="fr-FR" dirty="0"/>
                        <a:t>2</a:t>
                      </a:r>
                    </a:p>
                  </a:txBody>
                  <a:tcPr/>
                </a:tc>
                <a:tc>
                  <a:txBody>
                    <a:bodyPr/>
                    <a:lstStyle/>
                    <a:p>
                      <a:r>
                        <a:rPr lang="fr-FR" dirty="0"/>
                        <a:t>56,5</a:t>
                      </a:r>
                    </a:p>
                  </a:txBody>
                  <a:tcPr/>
                </a:tc>
                <a:extLst>
                  <a:ext uri="{0D108BD9-81ED-4DB2-BD59-A6C34878D82A}">
                    <a16:rowId xmlns:a16="http://schemas.microsoft.com/office/drawing/2014/main" val="575846429"/>
                  </a:ext>
                </a:extLst>
              </a:tr>
              <a:tr h="396578">
                <a:tc>
                  <a:txBody>
                    <a:bodyPr/>
                    <a:lstStyle/>
                    <a:p>
                      <a:r>
                        <a:rPr lang="fr-FR" dirty="0"/>
                        <a:t>Archéologie</a:t>
                      </a:r>
                    </a:p>
                  </a:txBody>
                  <a:tcPr/>
                </a:tc>
                <a:tc>
                  <a:txBody>
                    <a:bodyPr/>
                    <a:lstStyle/>
                    <a:p>
                      <a:r>
                        <a:rPr lang="fr-FR" dirty="0"/>
                        <a:t>7</a:t>
                      </a:r>
                    </a:p>
                  </a:txBody>
                  <a:tcPr/>
                </a:tc>
                <a:tc>
                  <a:txBody>
                    <a:bodyPr/>
                    <a:lstStyle/>
                    <a:p>
                      <a:r>
                        <a:rPr lang="fr-FR" dirty="0"/>
                        <a:t>52,5</a:t>
                      </a:r>
                    </a:p>
                  </a:txBody>
                  <a:tcPr/>
                </a:tc>
                <a:extLst>
                  <a:ext uri="{0D108BD9-81ED-4DB2-BD59-A6C34878D82A}">
                    <a16:rowId xmlns:a16="http://schemas.microsoft.com/office/drawing/2014/main" val="3235335815"/>
                  </a:ext>
                </a:extLst>
              </a:tr>
              <a:tr h="396578">
                <a:tc>
                  <a:txBody>
                    <a:bodyPr/>
                    <a:lstStyle/>
                    <a:p>
                      <a:r>
                        <a:rPr lang="fr-FR" dirty="0"/>
                        <a:t>Architecture</a:t>
                      </a:r>
                    </a:p>
                  </a:txBody>
                  <a:tcPr/>
                </a:tc>
                <a:tc>
                  <a:txBody>
                    <a:bodyPr/>
                    <a:lstStyle/>
                    <a:p>
                      <a:r>
                        <a:rPr lang="fr-FR" dirty="0"/>
                        <a:t>1</a:t>
                      </a:r>
                    </a:p>
                  </a:txBody>
                  <a:tcPr/>
                </a:tc>
                <a:tc>
                  <a:txBody>
                    <a:bodyPr/>
                    <a:lstStyle/>
                    <a:p>
                      <a:r>
                        <a:rPr lang="fr-FR" dirty="0"/>
                        <a:t>44</a:t>
                      </a:r>
                    </a:p>
                  </a:txBody>
                  <a:tcPr/>
                </a:tc>
                <a:extLst>
                  <a:ext uri="{0D108BD9-81ED-4DB2-BD59-A6C34878D82A}">
                    <a16:rowId xmlns:a16="http://schemas.microsoft.com/office/drawing/2014/main" val="28625269"/>
                  </a:ext>
                </a:extLst>
              </a:tr>
              <a:tr h="336629">
                <a:tc>
                  <a:txBody>
                    <a:bodyPr/>
                    <a:lstStyle/>
                    <a:p>
                      <a:r>
                        <a:rPr lang="fr-FR" dirty="0"/>
                        <a:t>Géographie</a:t>
                      </a:r>
                    </a:p>
                  </a:txBody>
                  <a:tcPr/>
                </a:tc>
                <a:tc>
                  <a:txBody>
                    <a:bodyPr/>
                    <a:lstStyle/>
                    <a:p>
                      <a:r>
                        <a:rPr lang="fr-FR" dirty="0"/>
                        <a:t>6</a:t>
                      </a:r>
                    </a:p>
                  </a:txBody>
                  <a:tcPr/>
                </a:tc>
                <a:tc>
                  <a:txBody>
                    <a:bodyPr/>
                    <a:lstStyle/>
                    <a:p>
                      <a:r>
                        <a:rPr lang="fr-FR" dirty="0"/>
                        <a:t>64</a:t>
                      </a:r>
                    </a:p>
                  </a:txBody>
                  <a:tcPr/>
                </a:tc>
                <a:extLst>
                  <a:ext uri="{0D108BD9-81ED-4DB2-BD59-A6C34878D82A}">
                    <a16:rowId xmlns:a16="http://schemas.microsoft.com/office/drawing/2014/main" val="3318008848"/>
                  </a:ext>
                </a:extLst>
              </a:tr>
              <a:tr h="396578">
                <a:tc>
                  <a:txBody>
                    <a:bodyPr/>
                    <a:lstStyle/>
                    <a:p>
                      <a:r>
                        <a:rPr lang="fr-FR" dirty="0"/>
                        <a:t>Histoire </a:t>
                      </a:r>
                    </a:p>
                  </a:txBody>
                  <a:tcPr/>
                </a:tc>
                <a:tc>
                  <a:txBody>
                    <a:bodyPr/>
                    <a:lstStyle/>
                    <a:p>
                      <a:r>
                        <a:rPr lang="fr-FR" dirty="0"/>
                        <a:t>4</a:t>
                      </a:r>
                    </a:p>
                  </a:txBody>
                  <a:tcPr/>
                </a:tc>
                <a:tc>
                  <a:txBody>
                    <a:bodyPr/>
                    <a:lstStyle/>
                    <a:p>
                      <a:r>
                        <a:rPr lang="fr-FR" dirty="0"/>
                        <a:t>63,2</a:t>
                      </a:r>
                    </a:p>
                  </a:txBody>
                  <a:tcPr/>
                </a:tc>
                <a:extLst>
                  <a:ext uri="{0D108BD9-81ED-4DB2-BD59-A6C34878D82A}">
                    <a16:rowId xmlns:a16="http://schemas.microsoft.com/office/drawing/2014/main" val="1704798937"/>
                  </a:ext>
                </a:extLst>
              </a:tr>
              <a:tr h="396578">
                <a:tc>
                  <a:txBody>
                    <a:bodyPr/>
                    <a:lstStyle/>
                    <a:p>
                      <a:r>
                        <a:rPr lang="fr-FR" dirty="0"/>
                        <a:t>Histoire de l’art</a:t>
                      </a:r>
                    </a:p>
                  </a:txBody>
                  <a:tcPr/>
                </a:tc>
                <a:tc>
                  <a:txBody>
                    <a:bodyPr/>
                    <a:lstStyle/>
                    <a:p>
                      <a:r>
                        <a:rPr lang="fr-FR" dirty="0"/>
                        <a:t>1</a:t>
                      </a:r>
                    </a:p>
                  </a:txBody>
                  <a:tcPr/>
                </a:tc>
                <a:tc>
                  <a:txBody>
                    <a:bodyPr/>
                    <a:lstStyle/>
                    <a:p>
                      <a:r>
                        <a:rPr lang="fr-FR" dirty="0"/>
                        <a:t>86</a:t>
                      </a:r>
                    </a:p>
                  </a:txBody>
                  <a:tcPr/>
                </a:tc>
                <a:extLst>
                  <a:ext uri="{0D108BD9-81ED-4DB2-BD59-A6C34878D82A}">
                    <a16:rowId xmlns:a16="http://schemas.microsoft.com/office/drawing/2014/main" val="2997781610"/>
                  </a:ext>
                </a:extLst>
              </a:tr>
              <a:tr h="396578">
                <a:tc>
                  <a:txBody>
                    <a:bodyPr/>
                    <a:lstStyle/>
                    <a:p>
                      <a:r>
                        <a:rPr lang="fr-FR" dirty="0"/>
                        <a:t>MAMS</a:t>
                      </a:r>
                    </a:p>
                  </a:txBody>
                  <a:tcPr/>
                </a:tc>
                <a:tc>
                  <a:txBody>
                    <a:bodyPr/>
                    <a:lstStyle/>
                    <a:p>
                      <a:r>
                        <a:rPr lang="fr-FR" dirty="0"/>
                        <a:t>7</a:t>
                      </a:r>
                    </a:p>
                  </a:txBody>
                  <a:tcPr/>
                </a:tc>
                <a:tc>
                  <a:txBody>
                    <a:bodyPr/>
                    <a:lstStyle/>
                    <a:p>
                      <a:r>
                        <a:rPr lang="fr-FR" dirty="0"/>
                        <a:t>63,1</a:t>
                      </a:r>
                    </a:p>
                  </a:txBody>
                  <a:tcPr/>
                </a:tc>
                <a:extLst>
                  <a:ext uri="{0D108BD9-81ED-4DB2-BD59-A6C34878D82A}">
                    <a16:rowId xmlns:a16="http://schemas.microsoft.com/office/drawing/2014/main" val="2949602570"/>
                  </a:ext>
                </a:extLst>
              </a:tr>
              <a:tr h="396578">
                <a:tc>
                  <a:txBody>
                    <a:bodyPr/>
                    <a:lstStyle/>
                    <a:p>
                      <a:r>
                        <a:rPr lang="fr-FR" dirty="0"/>
                        <a:t>Etudes romanes</a:t>
                      </a:r>
                    </a:p>
                  </a:txBody>
                  <a:tcPr/>
                </a:tc>
                <a:tc>
                  <a:txBody>
                    <a:bodyPr/>
                    <a:lstStyle/>
                    <a:p>
                      <a:r>
                        <a:rPr lang="fr-FR" dirty="0"/>
                        <a:t>1</a:t>
                      </a:r>
                    </a:p>
                  </a:txBody>
                  <a:tcPr/>
                </a:tc>
                <a:tc>
                  <a:txBody>
                    <a:bodyPr/>
                    <a:lstStyle/>
                    <a:p>
                      <a:r>
                        <a:rPr lang="fr-FR" dirty="0"/>
                        <a:t>72</a:t>
                      </a:r>
                    </a:p>
                  </a:txBody>
                  <a:tcPr/>
                </a:tc>
                <a:extLst>
                  <a:ext uri="{0D108BD9-81ED-4DB2-BD59-A6C34878D82A}">
                    <a16:rowId xmlns:a16="http://schemas.microsoft.com/office/drawing/2014/main" val="4055759050"/>
                  </a:ext>
                </a:extLst>
              </a:tr>
              <a:tr h="396578">
                <a:tc>
                  <a:txBody>
                    <a:bodyPr/>
                    <a:lstStyle/>
                    <a:p>
                      <a:r>
                        <a:rPr lang="fr-FR" dirty="0"/>
                        <a:t>Sciences de l’Antiquité</a:t>
                      </a:r>
                    </a:p>
                  </a:txBody>
                  <a:tcPr/>
                </a:tc>
                <a:tc>
                  <a:txBody>
                    <a:bodyPr/>
                    <a:lstStyle/>
                    <a:p>
                      <a:r>
                        <a:rPr lang="fr-FR" dirty="0"/>
                        <a:t>2</a:t>
                      </a:r>
                    </a:p>
                  </a:txBody>
                  <a:tcPr/>
                </a:tc>
                <a:tc>
                  <a:txBody>
                    <a:bodyPr/>
                    <a:lstStyle/>
                    <a:p>
                      <a:r>
                        <a:rPr lang="fr-FR" dirty="0"/>
                        <a:t>56,5</a:t>
                      </a:r>
                    </a:p>
                  </a:txBody>
                  <a:tcPr/>
                </a:tc>
                <a:extLst>
                  <a:ext uri="{0D108BD9-81ED-4DB2-BD59-A6C34878D82A}">
                    <a16:rowId xmlns:a16="http://schemas.microsoft.com/office/drawing/2014/main" val="2927163088"/>
                  </a:ext>
                </a:extLst>
              </a:tr>
              <a:tr h="396578">
                <a:tc>
                  <a:txBody>
                    <a:bodyPr/>
                    <a:lstStyle/>
                    <a:p>
                      <a:r>
                        <a:rPr lang="fr-FR" dirty="0"/>
                        <a:t>Sociologie</a:t>
                      </a:r>
                    </a:p>
                  </a:txBody>
                  <a:tcPr/>
                </a:tc>
                <a:tc>
                  <a:txBody>
                    <a:bodyPr/>
                    <a:lstStyle/>
                    <a:p>
                      <a:r>
                        <a:rPr lang="fr-FR" dirty="0"/>
                        <a:t>4</a:t>
                      </a:r>
                    </a:p>
                  </a:txBody>
                  <a:tcPr/>
                </a:tc>
                <a:tc>
                  <a:txBody>
                    <a:bodyPr/>
                    <a:lstStyle/>
                    <a:p>
                      <a:r>
                        <a:rPr lang="fr-FR" dirty="0"/>
                        <a:t>67,7</a:t>
                      </a:r>
                    </a:p>
                  </a:txBody>
                  <a:tcPr/>
                </a:tc>
                <a:extLst>
                  <a:ext uri="{0D108BD9-81ED-4DB2-BD59-A6C34878D82A}">
                    <a16:rowId xmlns:a16="http://schemas.microsoft.com/office/drawing/2014/main" val="2415348785"/>
                  </a:ext>
                </a:extLst>
              </a:tr>
            </a:tbl>
          </a:graphicData>
        </a:graphic>
      </p:graphicFrame>
    </p:spTree>
    <p:extLst>
      <p:ext uri="{BB962C8B-B14F-4D97-AF65-F5344CB8AC3E}">
        <p14:creationId xmlns:p14="http://schemas.microsoft.com/office/powerpoint/2010/main" val="373236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sur les abandons</a:t>
            </a:r>
          </a:p>
        </p:txBody>
      </p:sp>
      <p:sp>
        <p:nvSpPr>
          <p:cNvPr id="3" name="Sous-titre 2">
            <a:extLst>
              <a:ext uri="{FF2B5EF4-FFF2-40B4-BE49-F238E27FC236}">
                <a16:creationId xmlns:a16="http://schemas.microsoft.com/office/drawing/2014/main" id="{372A4A9B-D2B1-8540-A742-99C8FE473124}"/>
              </a:ext>
            </a:extLst>
          </p:cNvPr>
          <p:cNvSpPr>
            <a:spLocks noGrp="1"/>
          </p:cNvSpPr>
          <p:nvPr>
            <p:ph type="body" idx="1"/>
          </p:nvPr>
        </p:nvSpPr>
        <p:spPr/>
        <p:txBody>
          <a:bodyPr/>
          <a:lstStyle/>
          <a:p>
            <a:r>
              <a:rPr lang="fr-FR" dirty="0"/>
              <a:t>Focus</a:t>
            </a:r>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17</a:t>
            </a:fld>
            <a:endParaRPr lang="fr-FR"/>
          </a:p>
        </p:txBody>
      </p:sp>
    </p:spTree>
    <p:extLst>
      <p:ext uri="{BB962C8B-B14F-4D97-AF65-F5344CB8AC3E}">
        <p14:creationId xmlns:p14="http://schemas.microsoft.com/office/powerpoint/2010/main" val="360259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811859"/>
          </a:xfrm>
        </p:spPr>
        <p:txBody>
          <a:bodyPr>
            <a:noAutofit/>
          </a:bodyPr>
          <a:lstStyle/>
          <a:p>
            <a:pPr algn="ctr"/>
            <a:r>
              <a:rPr lang="fr-FR" sz="3200" dirty="0"/>
              <a:t>Bilan sur  3 ans</a:t>
            </a:r>
          </a:p>
        </p:txBody>
      </p:sp>
      <p:sp>
        <p:nvSpPr>
          <p:cNvPr id="8" name="Espace réservé du contenu 7"/>
          <p:cNvSpPr>
            <a:spLocks noGrp="1"/>
          </p:cNvSpPr>
          <p:nvPr>
            <p:ph idx="1"/>
          </p:nvPr>
        </p:nvSpPr>
        <p:spPr>
          <a:xfrm>
            <a:off x="1631093" y="2298357"/>
            <a:ext cx="5906530" cy="4127156"/>
          </a:xfrm>
        </p:spPr>
        <p:txBody>
          <a:bodyPr numCol="1"/>
          <a:lstStyle/>
          <a:p>
            <a:pPr marL="0" indent="0">
              <a:buNone/>
            </a:pPr>
            <a:endParaRPr lang="fr-FR" sz="20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18</a:t>
            </a:fld>
            <a:endParaRPr lang="fr-FR"/>
          </a:p>
        </p:txBody>
      </p:sp>
      <p:graphicFrame>
        <p:nvGraphicFramePr>
          <p:cNvPr id="3" name="Tableau 2">
            <a:extLst>
              <a:ext uri="{FF2B5EF4-FFF2-40B4-BE49-F238E27FC236}">
                <a16:creationId xmlns:a16="http://schemas.microsoft.com/office/drawing/2014/main" id="{7E64F6EE-4D16-4B3E-AB3F-E831F9A1F4E4}"/>
              </a:ext>
            </a:extLst>
          </p:cNvPr>
          <p:cNvGraphicFramePr>
            <a:graphicFrameLocks noGrp="1"/>
          </p:cNvGraphicFramePr>
          <p:nvPr/>
        </p:nvGraphicFramePr>
        <p:xfrm>
          <a:off x="1633491" y="4332303"/>
          <a:ext cx="208280" cy="365760"/>
        </p:xfrm>
        <a:graphic>
          <a:graphicData uri="http://schemas.openxmlformats.org/drawingml/2006/table">
            <a:tbl>
              <a:tblPr/>
              <a:tblGrid>
                <a:gridCol w="208280">
                  <a:extLst>
                    <a:ext uri="{9D8B030D-6E8A-4147-A177-3AD203B41FA5}">
                      <a16:colId xmlns:a16="http://schemas.microsoft.com/office/drawing/2014/main" val="1078320059"/>
                    </a:ext>
                  </a:extLst>
                </a:gridCol>
              </a:tblGrid>
              <a:tr h="0">
                <a:tc>
                  <a:txBody>
                    <a:bodyPr/>
                    <a:lstStyle/>
                    <a:p>
                      <a:endParaRPr lang="fr-F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74098051"/>
                  </a:ext>
                </a:extLst>
              </a:tr>
            </a:tbl>
          </a:graphicData>
        </a:graphic>
      </p:graphicFrame>
      <p:graphicFrame>
        <p:nvGraphicFramePr>
          <p:cNvPr id="6" name="Tableau 5">
            <a:extLst>
              <a:ext uri="{FF2B5EF4-FFF2-40B4-BE49-F238E27FC236}">
                <a16:creationId xmlns:a16="http://schemas.microsoft.com/office/drawing/2014/main" id="{E2ABAB9C-1DF1-4F16-9BFA-77B706A2E773}"/>
              </a:ext>
            </a:extLst>
          </p:cNvPr>
          <p:cNvGraphicFramePr>
            <a:graphicFrameLocks noGrp="1"/>
          </p:cNvGraphicFramePr>
          <p:nvPr>
            <p:extLst>
              <p:ext uri="{D42A27DB-BD31-4B8C-83A1-F6EECF244321}">
                <p14:modId xmlns:p14="http://schemas.microsoft.com/office/powerpoint/2010/main" val="1162142090"/>
              </p:ext>
            </p:extLst>
          </p:nvPr>
        </p:nvGraphicFramePr>
        <p:xfrm>
          <a:off x="1091952" y="1850793"/>
          <a:ext cx="7030770" cy="4288748"/>
        </p:xfrm>
        <a:graphic>
          <a:graphicData uri="http://schemas.openxmlformats.org/drawingml/2006/table">
            <a:tbl>
              <a:tblPr firstRow="1" bandRow="1">
                <a:tableStyleId>{5C22544A-7EE6-4342-B048-85BDC9FD1C3A}</a:tableStyleId>
              </a:tblPr>
              <a:tblGrid>
                <a:gridCol w="898955">
                  <a:extLst>
                    <a:ext uri="{9D8B030D-6E8A-4147-A177-3AD203B41FA5}">
                      <a16:colId xmlns:a16="http://schemas.microsoft.com/office/drawing/2014/main" val="3626062165"/>
                    </a:ext>
                  </a:extLst>
                </a:gridCol>
                <a:gridCol w="1296387">
                  <a:extLst>
                    <a:ext uri="{9D8B030D-6E8A-4147-A177-3AD203B41FA5}">
                      <a16:colId xmlns:a16="http://schemas.microsoft.com/office/drawing/2014/main" val="1768903755"/>
                    </a:ext>
                  </a:extLst>
                </a:gridCol>
                <a:gridCol w="700238">
                  <a:extLst>
                    <a:ext uri="{9D8B030D-6E8A-4147-A177-3AD203B41FA5}">
                      <a16:colId xmlns:a16="http://schemas.microsoft.com/office/drawing/2014/main" val="2116364627"/>
                    </a:ext>
                  </a:extLst>
                </a:gridCol>
                <a:gridCol w="4135190">
                  <a:extLst>
                    <a:ext uri="{9D8B030D-6E8A-4147-A177-3AD203B41FA5}">
                      <a16:colId xmlns:a16="http://schemas.microsoft.com/office/drawing/2014/main" val="246633874"/>
                    </a:ext>
                  </a:extLst>
                </a:gridCol>
              </a:tblGrid>
              <a:tr h="997383">
                <a:tc>
                  <a:txBody>
                    <a:bodyPr/>
                    <a:lstStyle/>
                    <a:p>
                      <a:r>
                        <a:rPr lang="fr-FR" dirty="0"/>
                        <a:t>Année civile</a:t>
                      </a:r>
                    </a:p>
                  </a:txBody>
                  <a:tcPr/>
                </a:tc>
                <a:tc>
                  <a:txBody>
                    <a:bodyPr/>
                    <a:lstStyle/>
                    <a:p>
                      <a:r>
                        <a:rPr lang="fr-FR" dirty="0"/>
                        <a:t>Abandons/ entrants</a:t>
                      </a:r>
                    </a:p>
                    <a:p>
                      <a:r>
                        <a:rPr lang="fr-FR" dirty="0"/>
                        <a:t> </a:t>
                      </a:r>
                    </a:p>
                  </a:txBody>
                  <a:tcPr/>
                </a:tc>
                <a:tc>
                  <a:txBody>
                    <a:bodyPr/>
                    <a:lstStyle/>
                    <a:p>
                      <a:r>
                        <a:rPr lang="fr-FR" dirty="0"/>
                        <a:t>%</a:t>
                      </a:r>
                    </a:p>
                  </a:txBody>
                  <a:tcPr/>
                </a:tc>
                <a:tc>
                  <a:txBody>
                    <a:bodyPr/>
                    <a:lstStyle/>
                    <a:p>
                      <a:r>
                        <a:rPr lang="fr-FR" dirty="0"/>
                        <a:t>Financements</a:t>
                      </a:r>
                    </a:p>
                  </a:txBody>
                  <a:tcPr/>
                </a:tc>
                <a:extLst>
                  <a:ext uri="{0D108BD9-81ED-4DB2-BD59-A6C34878D82A}">
                    <a16:rowId xmlns:a16="http://schemas.microsoft.com/office/drawing/2014/main" val="3743635263"/>
                  </a:ext>
                </a:extLst>
              </a:tr>
              <a:tr h="1296599">
                <a:tc>
                  <a:txBody>
                    <a:bodyPr/>
                    <a:lstStyle/>
                    <a:p>
                      <a:r>
                        <a:rPr lang="fr-FR" dirty="0"/>
                        <a:t>2018</a:t>
                      </a:r>
                    </a:p>
                  </a:txBody>
                  <a:tcPr/>
                </a:tc>
                <a:tc>
                  <a:txBody>
                    <a:bodyPr/>
                    <a:lstStyle/>
                    <a:p>
                      <a:r>
                        <a:rPr lang="fr-FR" dirty="0"/>
                        <a:t>14 / 52</a:t>
                      </a:r>
                    </a:p>
                  </a:txBody>
                  <a:tcPr/>
                </a:tc>
                <a:tc>
                  <a:txBody>
                    <a:bodyPr/>
                    <a:lstStyle/>
                    <a:p>
                      <a:r>
                        <a:rPr lang="fr-FR" dirty="0"/>
                        <a:t>27%</a:t>
                      </a:r>
                    </a:p>
                  </a:txBody>
                  <a:tcPr/>
                </a:tc>
                <a:tc>
                  <a:txBody>
                    <a:bodyPr/>
                    <a:lstStyle/>
                    <a:p>
                      <a:r>
                        <a:rPr lang="fr-FR" dirty="0"/>
                        <a:t>Sans financement : 5</a:t>
                      </a:r>
                    </a:p>
                    <a:p>
                      <a:r>
                        <a:rPr lang="fr-FR" dirty="0"/>
                        <a:t>Activité salariée : 3</a:t>
                      </a:r>
                    </a:p>
                    <a:p>
                      <a:r>
                        <a:rPr lang="fr-FR" dirty="0" err="1"/>
                        <a:t>Cifre</a:t>
                      </a:r>
                      <a:r>
                        <a:rPr lang="fr-FR" dirty="0"/>
                        <a:t> : 1</a:t>
                      </a:r>
                    </a:p>
                    <a:p>
                      <a:r>
                        <a:rPr lang="fr-FR" dirty="0"/>
                        <a:t>Bourse étrangers : 5</a:t>
                      </a:r>
                    </a:p>
                  </a:txBody>
                  <a:tcPr/>
                </a:tc>
                <a:extLst>
                  <a:ext uri="{0D108BD9-81ED-4DB2-BD59-A6C34878D82A}">
                    <a16:rowId xmlns:a16="http://schemas.microsoft.com/office/drawing/2014/main" val="575846429"/>
                  </a:ext>
                </a:extLst>
              </a:tr>
              <a:tr h="997383">
                <a:tc>
                  <a:txBody>
                    <a:bodyPr/>
                    <a:lstStyle/>
                    <a:p>
                      <a:r>
                        <a:rPr lang="fr-FR" dirty="0"/>
                        <a:t>2019</a:t>
                      </a:r>
                    </a:p>
                  </a:txBody>
                  <a:tcPr/>
                </a:tc>
                <a:tc>
                  <a:txBody>
                    <a:bodyPr/>
                    <a:lstStyle/>
                    <a:p>
                      <a:r>
                        <a:rPr lang="fr-FR" dirty="0"/>
                        <a:t>15/59</a:t>
                      </a:r>
                    </a:p>
                  </a:txBody>
                  <a:tcPr/>
                </a:tc>
                <a:tc>
                  <a:txBody>
                    <a:bodyPr/>
                    <a:lstStyle/>
                    <a:p>
                      <a:r>
                        <a:rPr lang="fr-FR" dirty="0"/>
                        <a:t>25%</a:t>
                      </a:r>
                    </a:p>
                  </a:txBody>
                  <a:tcPr/>
                </a:tc>
                <a:tc>
                  <a:txBody>
                    <a:bodyPr/>
                    <a:lstStyle/>
                    <a:p>
                      <a:r>
                        <a:rPr lang="fr-FR" dirty="0"/>
                        <a:t>Sans financement : 11</a:t>
                      </a:r>
                    </a:p>
                    <a:p>
                      <a:r>
                        <a:rPr lang="fr-FR" dirty="0"/>
                        <a:t>Activité salariée : 3</a:t>
                      </a:r>
                    </a:p>
                    <a:p>
                      <a:r>
                        <a:rPr lang="fr-FR" dirty="0"/>
                        <a:t>Bourse étrangers : 1</a:t>
                      </a:r>
                    </a:p>
                  </a:txBody>
                  <a:tcPr/>
                </a:tc>
                <a:extLst>
                  <a:ext uri="{0D108BD9-81ED-4DB2-BD59-A6C34878D82A}">
                    <a16:rowId xmlns:a16="http://schemas.microsoft.com/office/drawing/2014/main" val="3235335815"/>
                  </a:ext>
                </a:extLst>
              </a:tr>
              <a:tr h="997383">
                <a:tc>
                  <a:txBody>
                    <a:bodyPr/>
                    <a:lstStyle/>
                    <a:p>
                      <a:r>
                        <a:rPr lang="fr-FR" dirty="0"/>
                        <a:t>2020 </a:t>
                      </a:r>
                    </a:p>
                    <a:p>
                      <a:r>
                        <a:rPr lang="fr-FR" dirty="0"/>
                        <a:t>(en cours)</a:t>
                      </a:r>
                    </a:p>
                  </a:txBody>
                  <a:tcPr/>
                </a:tc>
                <a:tc>
                  <a:txBody>
                    <a:bodyPr/>
                    <a:lstStyle/>
                    <a:p>
                      <a:r>
                        <a:rPr lang="fr-FR" dirty="0"/>
                        <a:t>8/50</a:t>
                      </a:r>
                    </a:p>
                  </a:txBody>
                  <a:tcPr/>
                </a:tc>
                <a:tc>
                  <a:txBody>
                    <a:bodyPr/>
                    <a:lstStyle/>
                    <a:p>
                      <a:r>
                        <a:rPr lang="fr-FR" dirty="0"/>
                        <a:t>16%</a:t>
                      </a:r>
                    </a:p>
                  </a:txBody>
                  <a:tcPr/>
                </a:tc>
                <a:tc>
                  <a:txBody>
                    <a:bodyPr/>
                    <a:lstStyle/>
                    <a:p>
                      <a:r>
                        <a:rPr lang="fr-FR" dirty="0"/>
                        <a:t>Sans financement : 3</a:t>
                      </a:r>
                    </a:p>
                    <a:p>
                      <a:r>
                        <a:rPr lang="fr-FR" dirty="0"/>
                        <a:t>Activité salariée : 4</a:t>
                      </a:r>
                    </a:p>
                    <a:p>
                      <a:r>
                        <a:rPr lang="fr-FR" dirty="0"/>
                        <a:t>Contrat Doctoral : 1</a:t>
                      </a:r>
                    </a:p>
                  </a:txBody>
                  <a:tcPr/>
                </a:tc>
                <a:extLst>
                  <a:ext uri="{0D108BD9-81ED-4DB2-BD59-A6C34878D82A}">
                    <a16:rowId xmlns:a16="http://schemas.microsoft.com/office/drawing/2014/main" val="28625269"/>
                  </a:ext>
                </a:extLst>
              </a:tr>
            </a:tbl>
          </a:graphicData>
        </a:graphic>
      </p:graphicFrame>
    </p:spTree>
    <p:extLst>
      <p:ext uri="{BB962C8B-B14F-4D97-AF65-F5344CB8AC3E}">
        <p14:creationId xmlns:p14="http://schemas.microsoft.com/office/powerpoint/2010/main" val="246906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insertion des docteurs</a:t>
            </a:r>
          </a:p>
        </p:txBody>
      </p:sp>
      <p:sp>
        <p:nvSpPr>
          <p:cNvPr id="3" name="Sous-titre 2">
            <a:extLst>
              <a:ext uri="{FF2B5EF4-FFF2-40B4-BE49-F238E27FC236}">
                <a16:creationId xmlns:a16="http://schemas.microsoft.com/office/drawing/2014/main" id="{372A4A9B-D2B1-8540-A742-99C8FE473124}"/>
              </a:ext>
            </a:extLst>
          </p:cNvPr>
          <p:cNvSpPr>
            <a:spLocks noGrp="1"/>
          </p:cNvSpPr>
          <p:nvPr>
            <p:ph type="body" idx="1"/>
          </p:nvPr>
        </p:nvSpPr>
        <p:spPr/>
        <p:txBody>
          <a:bodyPr/>
          <a:lstStyle/>
          <a:p>
            <a:r>
              <a:rPr lang="fr-FR" dirty="0"/>
              <a:t>Enquêtes OVE </a:t>
            </a:r>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19</a:t>
            </a:fld>
            <a:endParaRPr lang="fr-FR"/>
          </a:p>
        </p:txBody>
      </p:sp>
    </p:spTree>
    <p:extLst>
      <p:ext uri="{BB962C8B-B14F-4D97-AF65-F5344CB8AC3E}">
        <p14:creationId xmlns:p14="http://schemas.microsoft.com/office/powerpoint/2010/main" val="321136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Ordre du jour</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041400" y="1871663"/>
            <a:ext cx="7712106" cy="3896248"/>
          </a:xfrm>
        </p:spPr>
        <p:txBody>
          <a:bodyPr/>
          <a:lstStyle/>
          <a:p>
            <a:r>
              <a:rPr lang="fr-FR" sz="2000" b="0" dirty="0"/>
              <a:t>Informations générales </a:t>
            </a:r>
          </a:p>
          <a:p>
            <a:r>
              <a:rPr lang="fr-FR" sz="2000" b="0" dirty="0"/>
              <a:t>Point sur la rentrée 2020</a:t>
            </a:r>
          </a:p>
          <a:p>
            <a:r>
              <a:rPr lang="fr-FR" sz="2000" b="0" dirty="0"/>
              <a:t>Focus sur les abandons de thèse</a:t>
            </a:r>
          </a:p>
          <a:p>
            <a:r>
              <a:rPr lang="fr-FR" sz="2000" b="0" dirty="0"/>
              <a:t>Insertion des docteurs de l’ED</a:t>
            </a:r>
          </a:p>
          <a:p>
            <a:r>
              <a:rPr lang="fr-FR" sz="2000" b="0" dirty="0"/>
              <a:t>Plan de formation</a:t>
            </a:r>
          </a:p>
          <a:p>
            <a:r>
              <a:rPr lang="fr-FR" sz="2000" b="0" dirty="0"/>
              <a:t>Projet de convention avec le Collège de France</a:t>
            </a:r>
          </a:p>
          <a:p>
            <a:r>
              <a:rPr lang="fr-FR" sz="2000" b="0" dirty="0"/>
              <a:t>Thèses sur articles</a:t>
            </a:r>
          </a:p>
          <a:p>
            <a:r>
              <a:rPr lang="fr-FR" sz="2000" b="0" dirty="0"/>
              <a:t>Bilan sur le budget 2020</a:t>
            </a:r>
          </a:p>
          <a:p>
            <a:r>
              <a:rPr lang="fr-FR" sz="2000" b="0" dirty="0"/>
              <a:t>Situation des doctorants face à la crise sanitaire</a:t>
            </a:r>
          </a:p>
          <a:p>
            <a:r>
              <a:rPr lang="fr-FR" sz="2000" b="0" dirty="0"/>
              <a:t>Questions diverses</a:t>
            </a:r>
          </a:p>
          <a:p>
            <a:pPr marL="457200" lvl="1" indent="0">
              <a:buNone/>
            </a:pPr>
            <a:endParaRPr lang="fr-FR" sz="2000" b="0" dirty="0"/>
          </a:p>
          <a:p>
            <a:pPr marL="0" indent="0">
              <a:buNone/>
            </a:pPr>
            <a:endParaRPr lang="fr-FR" sz="3200" dirty="0"/>
          </a:p>
          <a:p>
            <a:pPr marL="0" indent="0">
              <a:buNone/>
            </a:pPr>
            <a:r>
              <a:rPr lang="fr-FR" sz="3200" dirty="0"/>
              <a:t> </a:t>
            </a:r>
          </a:p>
          <a:p>
            <a:pPr marL="0" indent="0">
              <a:buNone/>
            </a:pPr>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a:t>
            </a:fld>
            <a:endParaRPr lang="fr-FR"/>
          </a:p>
        </p:txBody>
      </p:sp>
    </p:spTree>
    <p:extLst>
      <p:ext uri="{BB962C8B-B14F-4D97-AF65-F5344CB8AC3E}">
        <p14:creationId xmlns:p14="http://schemas.microsoft.com/office/powerpoint/2010/main" val="139427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6448" y="1008064"/>
            <a:ext cx="8339327" cy="778008"/>
          </a:xfrm>
        </p:spPr>
        <p:txBody>
          <a:bodyPr>
            <a:normAutofit fontScale="90000"/>
          </a:bodyPr>
          <a:lstStyle/>
          <a:p>
            <a:r>
              <a:rPr lang="fr-FR" sz="3600" dirty="0"/>
              <a:t>Suivi de l’insertion professionnelle</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719328" y="1922597"/>
            <a:ext cx="7988185" cy="4234363"/>
          </a:xfrm>
        </p:spPr>
        <p:txBody>
          <a:bodyPr/>
          <a:lstStyle/>
          <a:p>
            <a:pPr>
              <a:buFont typeface="Wingdings" pitchFamily="2" charset="2"/>
              <a:buChar char="q"/>
            </a:pPr>
            <a:r>
              <a:rPr lang="fr-FR" sz="2800" b="0" dirty="0"/>
              <a:t>Enquête annuelle </a:t>
            </a:r>
          </a:p>
          <a:p>
            <a:pPr>
              <a:buFont typeface="Wingdings" pitchFamily="2" charset="2"/>
              <a:buChar char="q"/>
            </a:pPr>
            <a:r>
              <a:rPr lang="fr-FR" sz="2800" b="0" dirty="0"/>
              <a:t>Menée par l’Observatoire de la vie Etudiante (OVE) d’AMU</a:t>
            </a:r>
          </a:p>
          <a:p>
            <a:pPr>
              <a:buFont typeface="Wingdings" pitchFamily="2" charset="2"/>
              <a:buChar char="q"/>
            </a:pPr>
            <a:r>
              <a:rPr lang="fr-FR" sz="2800" b="0" dirty="0"/>
              <a:t>Situation des diplômés au </a:t>
            </a:r>
            <a:r>
              <a:rPr lang="fr-FR" sz="2800" dirty="0"/>
              <a:t>1</a:t>
            </a:r>
            <a:r>
              <a:rPr lang="fr-FR" sz="2800" baseline="30000" dirty="0"/>
              <a:t>er</a:t>
            </a:r>
            <a:r>
              <a:rPr lang="fr-FR" sz="2800" dirty="0"/>
              <a:t> mars 2020</a:t>
            </a:r>
          </a:p>
          <a:p>
            <a:pPr marL="914400" lvl="1" indent="-457200">
              <a:buFont typeface="Wingdings" pitchFamily="2" charset="2"/>
              <a:buChar char="Ø"/>
            </a:pPr>
            <a:r>
              <a:rPr lang="fr-FR" sz="2800" b="0" dirty="0"/>
              <a:t>1 an après la soutenance (promotion 2018)</a:t>
            </a:r>
          </a:p>
          <a:p>
            <a:pPr marL="914400" lvl="1" indent="-457200">
              <a:buFont typeface="Wingdings" pitchFamily="2" charset="2"/>
              <a:buChar char="Ø"/>
            </a:pPr>
            <a:r>
              <a:rPr lang="fr-FR" sz="2800" b="0" dirty="0"/>
              <a:t>3 ans après (promotion 2016)</a:t>
            </a:r>
          </a:p>
          <a:p>
            <a:pPr marL="914400" lvl="1" indent="-457200">
              <a:buFont typeface="Wingdings" pitchFamily="2" charset="2"/>
              <a:buChar char="Ø"/>
            </a:pPr>
            <a:r>
              <a:rPr lang="fr-FR" sz="2800" b="0" dirty="0"/>
              <a:t>5 ans après (promotion 2014)</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20</a:t>
            </a:fld>
            <a:endParaRPr lang="fr-FR"/>
          </a:p>
        </p:txBody>
      </p:sp>
    </p:spTree>
    <p:extLst>
      <p:ext uri="{BB962C8B-B14F-4D97-AF65-F5344CB8AC3E}">
        <p14:creationId xmlns:p14="http://schemas.microsoft.com/office/powerpoint/2010/main" val="2136570790"/>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919591"/>
          </a:xfrm>
        </p:spPr>
        <p:txBody>
          <a:bodyPr>
            <a:normAutofit fontScale="90000"/>
          </a:bodyPr>
          <a:lstStyle/>
          <a:p>
            <a:pPr algn="ctr"/>
            <a:r>
              <a:rPr lang="fr-FR" sz="3600" dirty="0"/>
              <a:t>Bilan global 2018</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558800" y="1927654"/>
            <a:ext cx="8194706" cy="4461114"/>
          </a:xfrm>
        </p:spPr>
        <p:txBody>
          <a:bodyPr/>
          <a:lstStyle/>
          <a:p>
            <a:pPr>
              <a:buFont typeface="Wingdings" pitchFamily="2" charset="2"/>
              <a:buChar char="v"/>
            </a:pPr>
            <a:r>
              <a:rPr lang="fr-FR" sz="2000" dirty="0"/>
              <a:t>AMU </a:t>
            </a:r>
          </a:p>
          <a:p>
            <a:pPr marL="0" indent="0">
              <a:buNone/>
            </a:pPr>
            <a:r>
              <a:rPr lang="fr-FR" sz="2000" dirty="0"/>
              <a:t>85, 8 % </a:t>
            </a:r>
            <a:r>
              <a:rPr lang="fr-FR" sz="2000" b="0" dirty="0"/>
              <a:t>en emploi, dont </a:t>
            </a:r>
            <a:r>
              <a:rPr lang="fr-FR" sz="2000" dirty="0"/>
              <a:t>95, 9 </a:t>
            </a:r>
            <a:r>
              <a:rPr lang="fr-FR" sz="2000" b="0" dirty="0"/>
              <a:t>% de cadres</a:t>
            </a:r>
          </a:p>
          <a:p>
            <a:pPr marL="0" indent="0">
              <a:buNone/>
            </a:pPr>
            <a:r>
              <a:rPr lang="fr-FR" sz="2000" dirty="0"/>
              <a:t>77, 1 % </a:t>
            </a:r>
            <a:r>
              <a:rPr lang="fr-FR" sz="2000" b="0" dirty="0"/>
              <a:t>secteur recherche (public + privé)</a:t>
            </a:r>
          </a:p>
          <a:p>
            <a:pPr marL="0" indent="0">
              <a:buNone/>
            </a:pPr>
            <a:r>
              <a:rPr lang="fr-FR" sz="2000" b="0" dirty="0"/>
              <a:t>Salaire moyen : </a:t>
            </a:r>
            <a:r>
              <a:rPr lang="fr-FR" sz="2000" dirty="0"/>
              <a:t>2374 euros</a:t>
            </a:r>
          </a:p>
          <a:p>
            <a:pPr>
              <a:buFont typeface="Wingdings" pitchFamily="2" charset="2"/>
              <a:buChar char="v"/>
            </a:pPr>
            <a:r>
              <a:rPr lang="fr-FR" sz="2000" dirty="0"/>
              <a:t>ALLSH</a:t>
            </a:r>
          </a:p>
          <a:p>
            <a:pPr marL="0" indent="0">
              <a:buNone/>
            </a:pPr>
            <a:r>
              <a:rPr lang="fr-FR" sz="2000" dirty="0"/>
              <a:t>83, 7 % </a:t>
            </a:r>
            <a:r>
              <a:rPr lang="fr-FR" sz="2000" b="0" dirty="0"/>
              <a:t>en emploi dont </a:t>
            </a:r>
            <a:r>
              <a:rPr lang="fr-FR" sz="2000" dirty="0"/>
              <a:t>93, 1 </a:t>
            </a:r>
            <a:r>
              <a:rPr lang="fr-FR" sz="2000" b="0" dirty="0"/>
              <a:t>% de cadres</a:t>
            </a:r>
          </a:p>
          <a:p>
            <a:pPr marL="0" indent="0">
              <a:buNone/>
            </a:pPr>
            <a:r>
              <a:rPr lang="fr-FR" sz="2000" dirty="0"/>
              <a:t>61, 2 % </a:t>
            </a:r>
            <a:r>
              <a:rPr lang="fr-FR" sz="2000" b="0" dirty="0"/>
              <a:t>secteur recherche (public + privé)</a:t>
            </a:r>
          </a:p>
          <a:p>
            <a:pPr marL="0" indent="0">
              <a:buNone/>
            </a:pPr>
            <a:r>
              <a:rPr lang="fr-FR" sz="2000" b="0" dirty="0"/>
              <a:t>Salaire moyen: </a:t>
            </a:r>
            <a:r>
              <a:rPr lang="fr-FR" sz="2000" dirty="0"/>
              <a:t>2427 euros</a:t>
            </a:r>
          </a:p>
          <a:p>
            <a:pPr>
              <a:buFont typeface="Wingdings" pitchFamily="2" charset="2"/>
              <a:buChar char="v"/>
            </a:pPr>
            <a:r>
              <a:rPr lang="fr-FR" sz="2000" dirty="0">
                <a:highlight>
                  <a:srgbClr val="FFFF00"/>
                </a:highlight>
              </a:rPr>
              <a:t>ED 355</a:t>
            </a:r>
          </a:p>
          <a:p>
            <a:pPr marL="0" indent="0">
              <a:buNone/>
            </a:pPr>
            <a:r>
              <a:rPr lang="fr-FR" sz="2000" dirty="0">
                <a:highlight>
                  <a:srgbClr val="FFFF00"/>
                </a:highlight>
              </a:rPr>
              <a:t>72,4</a:t>
            </a:r>
            <a:r>
              <a:rPr lang="fr-FR" sz="2000" b="0" dirty="0">
                <a:highlight>
                  <a:srgbClr val="FFFF00"/>
                </a:highlight>
              </a:rPr>
              <a:t> %</a:t>
            </a:r>
            <a:r>
              <a:rPr lang="fr-FR" sz="2000" b="0" dirty="0"/>
              <a:t> en emploi dont </a:t>
            </a:r>
            <a:r>
              <a:rPr lang="fr-FR" sz="2000" dirty="0"/>
              <a:t>95, 2 </a:t>
            </a:r>
            <a:r>
              <a:rPr lang="fr-FR" sz="2000" b="0" dirty="0"/>
              <a:t>% de cadres</a:t>
            </a:r>
          </a:p>
          <a:p>
            <a:pPr marL="0" indent="0">
              <a:buNone/>
            </a:pPr>
            <a:r>
              <a:rPr lang="fr-FR" sz="2000" dirty="0">
                <a:highlight>
                  <a:srgbClr val="FFFF00"/>
                </a:highlight>
              </a:rPr>
              <a:t>85, 7 %</a:t>
            </a:r>
            <a:r>
              <a:rPr lang="fr-FR" sz="2000" b="0" dirty="0">
                <a:highlight>
                  <a:srgbClr val="FFFF00"/>
                </a:highlight>
              </a:rPr>
              <a:t> </a:t>
            </a:r>
            <a:r>
              <a:rPr lang="fr-FR" sz="2000" b="0" dirty="0"/>
              <a:t>secteur recherche (public + privé)</a:t>
            </a:r>
          </a:p>
          <a:p>
            <a:pPr marL="0" indent="0">
              <a:buNone/>
            </a:pPr>
            <a:r>
              <a:rPr lang="fr-FR" sz="2000" b="0" dirty="0"/>
              <a:t>Salaire moyen: </a:t>
            </a:r>
            <a:r>
              <a:rPr lang="fr-FR" sz="2000" dirty="0">
                <a:highlight>
                  <a:srgbClr val="FFFF00"/>
                </a:highlight>
              </a:rPr>
              <a:t>2718 euros</a:t>
            </a:r>
          </a:p>
          <a:p>
            <a:pPr marL="0" indent="0">
              <a:buNone/>
            </a:pPr>
            <a:endParaRPr lang="fr-FR" sz="2000" b="0" dirty="0"/>
          </a:p>
          <a:p>
            <a:pPr marL="0" indent="0">
              <a:buNone/>
            </a:pPr>
            <a:endParaRPr lang="fr-FR" sz="2000" b="0" dirty="0"/>
          </a:p>
          <a:p>
            <a:pPr marL="0" indent="0">
              <a:buNone/>
            </a:pPr>
            <a:endParaRPr lang="fr-FR" sz="2000" b="0" dirty="0"/>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21</a:t>
            </a:fld>
            <a:endParaRPr lang="fr-FR"/>
          </a:p>
        </p:txBody>
      </p:sp>
    </p:spTree>
    <p:extLst>
      <p:ext uri="{BB962C8B-B14F-4D97-AF65-F5344CB8AC3E}">
        <p14:creationId xmlns:p14="http://schemas.microsoft.com/office/powerpoint/2010/main" val="200328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56443" y="1008064"/>
            <a:ext cx="6951215" cy="778008"/>
          </a:xfrm>
        </p:spPr>
        <p:txBody>
          <a:bodyPr>
            <a:normAutofit fontScale="90000"/>
          </a:bodyPr>
          <a:lstStyle/>
          <a:p>
            <a:r>
              <a:rPr lang="fr-FR" sz="3600" dirty="0"/>
              <a:t>ED 355 : promotion 2018 (I)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234363"/>
          </a:xfrm>
        </p:spPr>
        <p:txBody>
          <a:bodyPr/>
          <a:lstStyle/>
          <a:p>
            <a:pPr>
              <a:buFont typeface="Wingdings" pitchFamily="2" charset="2"/>
              <a:buChar char="q"/>
            </a:pPr>
            <a:r>
              <a:rPr lang="fr-FR" sz="2400" dirty="0"/>
              <a:t>Les répondants</a:t>
            </a:r>
          </a:p>
          <a:p>
            <a:pPr>
              <a:buFont typeface="Arial" panose="020B0604020202020204" pitchFamily="34" charset="0"/>
              <a:buChar char="•"/>
            </a:pPr>
            <a:r>
              <a:rPr lang="fr-FR" sz="2000" dirty="0"/>
              <a:t>46</a:t>
            </a:r>
            <a:r>
              <a:rPr lang="fr-FR" sz="2000" b="0" dirty="0"/>
              <a:t> diplômés, </a:t>
            </a:r>
            <a:r>
              <a:rPr lang="fr-FR" sz="2000" dirty="0"/>
              <a:t>32 </a:t>
            </a:r>
            <a:r>
              <a:rPr lang="fr-FR" sz="2000" b="0" dirty="0"/>
              <a:t>répondants dont </a:t>
            </a:r>
          </a:p>
          <a:p>
            <a:pPr>
              <a:buFont typeface="Arial" panose="020B0604020202020204" pitchFamily="34" charset="0"/>
              <a:buChar char="•"/>
            </a:pPr>
            <a:r>
              <a:rPr lang="fr-FR" sz="2000" b="0" dirty="0"/>
              <a:t>Femmes : </a:t>
            </a:r>
            <a:r>
              <a:rPr lang="fr-FR" sz="2000" dirty="0"/>
              <a:t>62, 5 % </a:t>
            </a:r>
            <a:r>
              <a:rPr lang="fr-FR" sz="2000" b="0" dirty="0"/>
              <a:t>; Hommes : </a:t>
            </a:r>
            <a:r>
              <a:rPr lang="fr-FR" sz="2000" dirty="0"/>
              <a:t>37, 5 %</a:t>
            </a:r>
          </a:p>
          <a:p>
            <a:pPr>
              <a:buFont typeface="Arial" panose="020B0604020202020204" pitchFamily="34" charset="0"/>
              <a:buChar char="•"/>
            </a:pPr>
            <a:r>
              <a:rPr lang="fr-FR" sz="2000" b="0" dirty="0"/>
              <a:t>Age moyen : </a:t>
            </a:r>
            <a:r>
              <a:rPr lang="fr-FR" sz="2000" dirty="0"/>
              <a:t>37</a:t>
            </a:r>
            <a:r>
              <a:rPr lang="fr-FR" sz="2000" b="0" dirty="0"/>
              <a:t> ans</a:t>
            </a:r>
          </a:p>
          <a:p>
            <a:pPr marL="0" indent="0">
              <a:buNone/>
            </a:pPr>
            <a:r>
              <a:rPr lang="fr-FR" sz="2000" b="0" i="1" dirty="0"/>
              <a:t>			</a:t>
            </a:r>
            <a:r>
              <a:rPr lang="fr-FR" sz="2000" b="0" dirty="0"/>
              <a:t>Taux de réponse : </a:t>
            </a:r>
            <a:r>
              <a:rPr lang="fr-FR" sz="2000" dirty="0"/>
              <a:t>69, 6 %</a:t>
            </a:r>
          </a:p>
          <a:p>
            <a:pPr marL="0" indent="0">
              <a:buNone/>
            </a:pPr>
            <a:endParaRPr lang="fr-FR" sz="2400" b="0" dirty="0"/>
          </a:p>
          <a:p>
            <a:pPr>
              <a:buFont typeface="Wingdings" pitchFamily="2" charset="2"/>
              <a:buChar char="q"/>
            </a:pPr>
            <a:r>
              <a:rPr lang="fr-FR" sz="2400" dirty="0"/>
              <a:t>Les résultats</a:t>
            </a:r>
          </a:p>
          <a:p>
            <a:r>
              <a:rPr lang="fr-FR" sz="2000" dirty="0"/>
              <a:t>21 répondants en situation d’emploi</a:t>
            </a:r>
            <a:endParaRPr lang="fr-FR" sz="2000" b="0" dirty="0"/>
          </a:p>
          <a:p>
            <a:pPr marL="0" indent="0">
              <a:buNone/>
            </a:pPr>
            <a:r>
              <a:rPr lang="fr-FR" sz="2000" b="0" dirty="0"/>
              <a:t>			Taux d’insertion : </a:t>
            </a:r>
            <a:r>
              <a:rPr lang="fr-FR" sz="2000" dirty="0"/>
              <a:t>72, 4 %</a:t>
            </a:r>
          </a:p>
          <a:p>
            <a:pPr marL="0" indent="0">
              <a:buNone/>
            </a:pPr>
            <a:endParaRPr lang="fr-FR" sz="2000" b="0" dirty="0"/>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22</a:t>
            </a:fld>
            <a:endParaRPr lang="fr-FR"/>
          </a:p>
        </p:txBody>
      </p:sp>
      <p:sp>
        <p:nvSpPr>
          <p:cNvPr id="3" name="Flèche vers la droite 2">
            <a:extLst>
              <a:ext uri="{FF2B5EF4-FFF2-40B4-BE49-F238E27FC236}">
                <a16:creationId xmlns:a16="http://schemas.microsoft.com/office/drawing/2014/main" id="{75221F1F-E792-8142-8626-A3C3FFB8C737}"/>
              </a:ext>
            </a:extLst>
          </p:cNvPr>
          <p:cNvSpPr/>
          <p:nvPr/>
        </p:nvSpPr>
        <p:spPr>
          <a:xfrm>
            <a:off x="1389888" y="34290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a droite 8">
            <a:extLst>
              <a:ext uri="{FF2B5EF4-FFF2-40B4-BE49-F238E27FC236}">
                <a16:creationId xmlns:a16="http://schemas.microsoft.com/office/drawing/2014/main" id="{4BCBBB84-9616-1D48-89D2-9F0A4B995C99}"/>
              </a:ext>
            </a:extLst>
          </p:cNvPr>
          <p:cNvSpPr/>
          <p:nvPr/>
        </p:nvSpPr>
        <p:spPr>
          <a:xfrm>
            <a:off x="1389888" y="507373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9208256"/>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6645" y="1008064"/>
            <a:ext cx="7182035" cy="778008"/>
          </a:xfrm>
        </p:spPr>
        <p:txBody>
          <a:bodyPr>
            <a:normAutofit fontScale="90000"/>
          </a:bodyPr>
          <a:lstStyle/>
          <a:p>
            <a:r>
              <a:rPr lang="fr-FR" sz="3600" dirty="0"/>
              <a:t>ED 355 : promotion 2018 (II)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786072"/>
            <a:ext cx="7543800" cy="4626919"/>
          </a:xfrm>
        </p:spPr>
        <p:txBody>
          <a:bodyPr/>
          <a:lstStyle/>
          <a:p>
            <a:pPr>
              <a:buFont typeface="Wingdings" pitchFamily="2" charset="2"/>
              <a:buChar char="q"/>
            </a:pPr>
            <a:r>
              <a:rPr lang="fr-FR" sz="2400" dirty="0"/>
              <a:t>Secteurs d’emploi</a:t>
            </a:r>
          </a:p>
          <a:p>
            <a:r>
              <a:rPr lang="fr-FR" sz="2000" b="0" dirty="0"/>
              <a:t>Recherche/</a:t>
            </a:r>
            <a:r>
              <a:rPr lang="fr-FR" sz="2000" b="0" dirty="0" err="1"/>
              <a:t>Ens</a:t>
            </a:r>
            <a:r>
              <a:rPr lang="fr-FR" sz="2000" b="0" dirty="0"/>
              <a:t>. Sup. : </a:t>
            </a:r>
            <a:r>
              <a:rPr lang="fr-FR" sz="2000" dirty="0">
                <a:highlight>
                  <a:srgbClr val="FFFF00"/>
                </a:highlight>
              </a:rPr>
              <a:t>76, 2 %</a:t>
            </a:r>
          </a:p>
          <a:p>
            <a:r>
              <a:rPr lang="fr-FR" sz="2000" b="0" dirty="0"/>
              <a:t>Recherche (secteur privé) : </a:t>
            </a:r>
            <a:r>
              <a:rPr lang="fr-FR" sz="2000" dirty="0"/>
              <a:t>9, 5 %</a:t>
            </a:r>
          </a:p>
          <a:p>
            <a:r>
              <a:rPr lang="fr-FR" sz="2000" b="0" dirty="0"/>
              <a:t>Hors recherche :</a:t>
            </a:r>
            <a:r>
              <a:rPr lang="fr-FR" sz="2000" dirty="0"/>
              <a:t> 14, 3 %</a:t>
            </a:r>
          </a:p>
          <a:p>
            <a:pPr marL="0" indent="0">
              <a:buNone/>
            </a:pPr>
            <a:endParaRPr lang="fr-FR" sz="2000" dirty="0"/>
          </a:p>
          <a:p>
            <a:pPr>
              <a:buFont typeface="Wingdings" pitchFamily="2" charset="2"/>
              <a:buChar char="q"/>
            </a:pPr>
            <a:r>
              <a:rPr lang="fr-FR" sz="2400" dirty="0"/>
              <a:t>Types de contrat</a:t>
            </a:r>
          </a:p>
          <a:p>
            <a:r>
              <a:rPr lang="fr-FR" sz="2000" b="0" dirty="0"/>
              <a:t>Fonctionnaires :</a:t>
            </a:r>
            <a:r>
              <a:rPr lang="fr-FR" sz="2000" dirty="0"/>
              <a:t> 14, 3 %</a:t>
            </a:r>
          </a:p>
          <a:p>
            <a:r>
              <a:rPr lang="fr-FR" sz="2000" b="0" dirty="0"/>
              <a:t>CDI :</a:t>
            </a:r>
            <a:r>
              <a:rPr lang="fr-FR" sz="2000" dirty="0"/>
              <a:t> 19 %</a:t>
            </a:r>
          </a:p>
          <a:p>
            <a:r>
              <a:rPr lang="fr-FR" sz="2000" b="0" dirty="0"/>
              <a:t>CDD : </a:t>
            </a:r>
            <a:r>
              <a:rPr lang="fr-FR" sz="2000" dirty="0"/>
              <a:t>14, 4%</a:t>
            </a:r>
          </a:p>
          <a:p>
            <a:r>
              <a:rPr lang="fr-FR" sz="2000" b="0" dirty="0">
                <a:highlight>
                  <a:srgbClr val="FFFF00"/>
                </a:highlight>
              </a:rPr>
              <a:t>ATER, Post-Doc: </a:t>
            </a:r>
            <a:r>
              <a:rPr lang="fr-FR" sz="2000" dirty="0">
                <a:highlight>
                  <a:srgbClr val="FFFF00"/>
                </a:highlight>
              </a:rPr>
              <a:t>38, 1 % </a:t>
            </a:r>
          </a:p>
          <a:p>
            <a:r>
              <a:rPr lang="fr-FR" sz="2000" b="0" dirty="0"/>
              <a:t>Prof. Libérale, indépendants : </a:t>
            </a:r>
            <a:r>
              <a:rPr lang="fr-FR" sz="2000" dirty="0"/>
              <a:t>4, 8 %</a:t>
            </a:r>
          </a:p>
          <a:p>
            <a:pPr marL="0" indent="0">
              <a:buNone/>
            </a:pPr>
            <a:endParaRPr lang="fr-FR" sz="2000" b="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23</a:t>
            </a:fld>
            <a:endParaRPr lang="fr-FR"/>
          </a:p>
        </p:txBody>
      </p:sp>
    </p:spTree>
    <p:extLst>
      <p:ext uri="{BB962C8B-B14F-4D97-AF65-F5344CB8AC3E}">
        <p14:creationId xmlns:p14="http://schemas.microsoft.com/office/powerpoint/2010/main" val="3908465177"/>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67265" y="1008064"/>
            <a:ext cx="7313022" cy="778008"/>
          </a:xfrm>
        </p:spPr>
        <p:txBody>
          <a:bodyPr>
            <a:normAutofit fontScale="90000"/>
          </a:bodyPr>
          <a:lstStyle/>
          <a:p>
            <a:r>
              <a:rPr lang="fr-FR" sz="3600" dirty="0"/>
              <a:t>Pour rappel : promotion 2017</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645920"/>
            <a:ext cx="7543800" cy="4483031"/>
          </a:xfrm>
        </p:spPr>
        <p:txBody>
          <a:bodyPr/>
          <a:lstStyle/>
          <a:p>
            <a:pPr>
              <a:buFont typeface="Wingdings" pitchFamily="2" charset="2"/>
              <a:buChar char="q"/>
            </a:pPr>
            <a:r>
              <a:rPr lang="fr-FR" sz="2400" dirty="0"/>
              <a:t>Secteurs d’emploi</a:t>
            </a:r>
          </a:p>
          <a:p>
            <a:r>
              <a:rPr lang="fr-FR" sz="2400" b="0" dirty="0"/>
              <a:t>Recherche/</a:t>
            </a:r>
            <a:r>
              <a:rPr lang="fr-FR" sz="2400" b="0" dirty="0" err="1"/>
              <a:t>Ens</a:t>
            </a:r>
            <a:r>
              <a:rPr lang="fr-FR" sz="2400" b="0" dirty="0"/>
              <a:t>. Sup. : </a:t>
            </a:r>
            <a:r>
              <a:rPr lang="fr-FR" sz="2400" dirty="0"/>
              <a:t>55 %</a:t>
            </a:r>
          </a:p>
          <a:p>
            <a:r>
              <a:rPr lang="fr-FR" sz="2400" b="0" dirty="0"/>
              <a:t>Recherche (secteur privé) : </a:t>
            </a:r>
            <a:r>
              <a:rPr lang="fr-FR" sz="2400" dirty="0"/>
              <a:t>2, 5 %</a:t>
            </a:r>
          </a:p>
          <a:p>
            <a:r>
              <a:rPr lang="fr-FR" sz="2400" b="0" dirty="0"/>
              <a:t>Hors recherche :</a:t>
            </a:r>
            <a:r>
              <a:rPr lang="fr-FR" sz="2400" dirty="0"/>
              <a:t> 42, 5 %</a:t>
            </a:r>
          </a:p>
          <a:p>
            <a:endParaRPr lang="fr-FR" sz="2400" dirty="0"/>
          </a:p>
          <a:p>
            <a:pPr>
              <a:buFont typeface="Wingdings" pitchFamily="2" charset="2"/>
              <a:buChar char="q"/>
            </a:pPr>
            <a:r>
              <a:rPr lang="fr-FR" sz="2400" dirty="0"/>
              <a:t>Types de contrat</a:t>
            </a:r>
          </a:p>
          <a:p>
            <a:r>
              <a:rPr lang="fr-FR" sz="2400" b="0" dirty="0"/>
              <a:t>Fonctionnaires :</a:t>
            </a:r>
            <a:r>
              <a:rPr lang="fr-FR" sz="2400" dirty="0"/>
              <a:t> 30, 8 %</a:t>
            </a:r>
          </a:p>
          <a:p>
            <a:r>
              <a:rPr lang="fr-FR" sz="2400" b="0" dirty="0"/>
              <a:t>CDI :</a:t>
            </a:r>
            <a:r>
              <a:rPr lang="fr-FR" sz="2400" dirty="0"/>
              <a:t> 17, 9 %</a:t>
            </a:r>
          </a:p>
          <a:p>
            <a:r>
              <a:rPr lang="fr-FR" sz="2400" b="0" dirty="0"/>
              <a:t>CDD (+ ATER, Post-Doc): </a:t>
            </a:r>
            <a:r>
              <a:rPr lang="fr-FR" sz="2400" dirty="0"/>
              <a:t>48, 7 % </a:t>
            </a:r>
          </a:p>
          <a:p>
            <a:r>
              <a:rPr lang="fr-FR" sz="2400" b="0" dirty="0"/>
              <a:t>Prof. Libérale, indépendants : </a:t>
            </a:r>
            <a:r>
              <a:rPr lang="fr-FR" sz="2400" dirty="0"/>
              <a:t>2, 6 %</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24</a:t>
            </a:fld>
            <a:endParaRPr lang="fr-FR"/>
          </a:p>
        </p:txBody>
      </p:sp>
    </p:spTree>
    <p:extLst>
      <p:ext uri="{BB962C8B-B14F-4D97-AF65-F5344CB8AC3E}">
        <p14:creationId xmlns:p14="http://schemas.microsoft.com/office/powerpoint/2010/main" val="2488597617"/>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60382" y="1008064"/>
            <a:ext cx="8223820" cy="1037304"/>
          </a:xfrm>
        </p:spPr>
        <p:txBody>
          <a:bodyPr>
            <a:normAutofit fontScale="90000"/>
          </a:bodyPr>
          <a:lstStyle/>
          <a:p>
            <a:pPr algn="ctr"/>
            <a:r>
              <a:rPr lang="fr-FR" sz="3600" dirty="0"/>
              <a:t>Promotion 2018 : CNU</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00891" y="2045368"/>
            <a:ext cx="7824818" cy="4102769"/>
          </a:xfrm>
        </p:spPr>
        <p:txBody>
          <a:bodyPr/>
          <a:lstStyle/>
          <a:p>
            <a:pPr marL="0" indent="0">
              <a:buNone/>
            </a:pPr>
            <a:r>
              <a:rPr lang="fr-FR" sz="2800" dirty="0"/>
              <a:t>Sur 32 répondants</a:t>
            </a:r>
          </a:p>
          <a:p>
            <a:pPr marL="0" indent="0">
              <a:buNone/>
            </a:pPr>
            <a:endParaRPr lang="fr-FR" sz="2800" dirty="0"/>
          </a:p>
          <a:p>
            <a:pPr>
              <a:buFont typeface="Arial" panose="020B0604020202020204" pitchFamily="34" charset="0"/>
              <a:buChar char="•"/>
            </a:pPr>
            <a:r>
              <a:rPr lang="fr-FR" sz="2800" b="0" dirty="0"/>
              <a:t>Demandes de qualification : 16 (50 %)</a:t>
            </a:r>
          </a:p>
          <a:p>
            <a:pPr>
              <a:buFont typeface="Arial" panose="020B0604020202020204" pitchFamily="34" charset="0"/>
              <a:buChar char="•"/>
            </a:pPr>
            <a:r>
              <a:rPr lang="fr-FR" sz="2800" b="0" dirty="0"/>
              <a:t>Pas de demande : 16</a:t>
            </a:r>
          </a:p>
          <a:p>
            <a:pPr>
              <a:buFont typeface="Arial" panose="020B0604020202020204" pitchFamily="34" charset="0"/>
              <a:buChar char="•"/>
            </a:pPr>
            <a:r>
              <a:rPr lang="fr-FR" sz="2800" b="0" dirty="0"/>
              <a:t>Obtention d’une ou plusieurs qualifications : 14</a:t>
            </a:r>
          </a:p>
          <a:p>
            <a:pPr>
              <a:buFont typeface="Arial" panose="020B0604020202020204" pitchFamily="34" charset="0"/>
              <a:buChar char="•"/>
            </a:pPr>
            <a:r>
              <a:rPr lang="fr-FR" sz="2800" b="0" dirty="0"/>
              <a:t>Qualifications non obtenues : 2</a:t>
            </a:r>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25</a:t>
            </a:fld>
            <a:endParaRPr lang="fr-FR"/>
          </a:p>
        </p:txBody>
      </p:sp>
    </p:spTree>
    <p:extLst>
      <p:ext uri="{BB962C8B-B14F-4D97-AF65-F5344CB8AC3E}">
        <p14:creationId xmlns:p14="http://schemas.microsoft.com/office/powerpoint/2010/main" val="97743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919591"/>
          </a:xfrm>
        </p:spPr>
        <p:txBody>
          <a:bodyPr>
            <a:normAutofit fontScale="90000"/>
          </a:bodyPr>
          <a:lstStyle/>
          <a:p>
            <a:pPr algn="ctr"/>
            <a:r>
              <a:rPr lang="fr-FR" sz="3600" dirty="0"/>
              <a:t>Bilan global 2016</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558800" y="1927654"/>
            <a:ext cx="8194706" cy="4461114"/>
          </a:xfrm>
        </p:spPr>
        <p:txBody>
          <a:bodyPr/>
          <a:lstStyle/>
          <a:p>
            <a:pPr>
              <a:buFont typeface="Wingdings" pitchFamily="2" charset="2"/>
              <a:buChar char="v"/>
            </a:pPr>
            <a:r>
              <a:rPr lang="fr-FR" sz="2000" dirty="0"/>
              <a:t>AMU </a:t>
            </a:r>
          </a:p>
          <a:p>
            <a:pPr marL="0" indent="0">
              <a:buNone/>
            </a:pPr>
            <a:r>
              <a:rPr lang="fr-FR" sz="2000" dirty="0"/>
              <a:t>94 % </a:t>
            </a:r>
            <a:r>
              <a:rPr lang="fr-FR" sz="2000" b="0" dirty="0"/>
              <a:t>en emploi, dont 93, 8 % de cadres</a:t>
            </a:r>
          </a:p>
          <a:p>
            <a:pPr marL="0" indent="0">
              <a:buNone/>
            </a:pPr>
            <a:r>
              <a:rPr lang="fr-FR" sz="2000" dirty="0"/>
              <a:t>62,3 % </a:t>
            </a:r>
            <a:r>
              <a:rPr lang="fr-FR" sz="2000" b="0" dirty="0"/>
              <a:t>secteur recherche (public + privé )</a:t>
            </a:r>
          </a:p>
          <a:p>
            <a:pPr marL="0" indent="0">
              <a:buNone/>
            </a:pPr>
            <a:r>
              <a:rPr lang="fr-FR" sz="2000" b="0" dirty="0"/>
              <a:t>Salaire moyen : </a:t>
            </a:r>
            <a:r>
              <a:rPr lang="fr-FR" sz="2000" dirty="0"/>
              <a:t>2578 euros</a:t>
            </a:r>
          </a:p>
          <a:p>
            <a:pPr>
              <a:buFont typeface="Wingdings" pitchFamily="2" charset="2"/>
              <a:buChar char="v"/>
            </a:pPr>
            <a:r>
              <a:rPr lang="fr-FR" sz="2000" dirty="0"/>
              <a:t>ALLSH</a:t>
            </a:r>
          </a:p>
          <a:p>
            <a:pPr marL="0" indent="0">
              <a:buNone/>
            </a:pPr>
            <a:r>
              <a:rPr lang="fr-FR" sz="2000" dirty="0"/>
              <a:t>94, 6 % </a:t>
            </a:r>
            <a:r>
              <a:rPr lang="fr-FR" sz="2000" b="0" dirty="0"/>
              <a:t>en emploi dont 88, 6 % de cadres</a:t>
            </a:r>
          </a:p>
          <a:p>
            <a:pPr marL="0" indent="0">
              <a:buNone/>
            </a:pPr>
            <a:r>
              <a:rPr lang="fr-FR" sz="2000" dirty="0"/>
              <a:t>47, 7 % </a:t>
            </a:r>
            <a:r>
              <a:rPr lang="fr-FR" sz="2000" b="0" dirty="0"/>
              <a:t>secteur recherche (public + privé)</a:t>
            </a:r>
          </a:p>
          <a:p>
            <a:pPr marL="0" indent="0">
              <a:buNone/>
            </a:pPr>
            <a:r>
              <a:rPr lang="fr-FR" sz="2000" b="0" dirty="0"/>
              <a:t>Salaire moyen : </a:t>
            </a:r>
            <a:r>
              <a:rPr lang="fr-FR" sz="2000" dirty="0"/>
              <a:t>2429 euros</a:t>
            </a:r>
          </a:p>
          <a:p>
            <a:pPr>
              <a:buFont typeface="Wingdings" pitchFamily="2" charset="2"/>
              <a:buChar char="v"/>
            </a:pPr>
            <a:r>
              <a:rPr lang="fr-FR" sz="2000" dirty="0"/>
              <a:t>ED 355</a:t>
            </a:r>
          </a:p>
          <a:p>
            <a:pPr marL="0" indent="0">
              <a:buNone/>
            </a:pPr>
            <a:r>
              <a:rPr lang="fr-FR" sz="2000" dirty="0">
                <a:highlight>
                  <a:srgbClr val="FFFF00"/>
                </a:highlight>
              </a:rPr>
              <a:t>93, 6 </a:t>
            </a:r>
            <a:r>
              <a:rPr lang="fr-FR" sz="2000" dirty="0"/>
              <a:t>% </a:t>
            </a:r>
            <a:r>
              <a:rPr lang="fr-FR" sz="2000" b="0" dirty="0"/>
              <a:t>en emploi dont 81, 8 % de cadres</a:t>
            </a:r>
          </a:p>
          <a:p>
            <a:pPr marL="0" indent="0">
              <a:buNone/>
            </a:pPr>
            <a:r>
              <a:rPr lang="fr-FR" sz="2000" dirty="0">
                <a:highlight>
                  <a:srgbClr val="FFFF00"/>
                </a:highlight>
              </a:rPr>
              <a:t>47, 8 </a:t>
            </a:r>
            <a:r>
              <a:rPr lang="fr-FR" sz="2000" dirty="0"/>
              <a:t>%</a:t>
            </a:r>
            <a:r>
              <a:rPr lang="fr-FR" sz="2000" b="0" dirty="0"/>
              <a:t> secteur recherche (public + privé)</a:t>
            </a:r>
          </a:p>
          <a:p>
            <a:pPr marL="0" indent="0">
              <a:buNone/>
            </a:pPr>
            <a:r>
              <a:rPr lang="fr-FR" sz="2000" b="0" dirty="0"/>
              <a:t>Salaire moyen : </a:t>
            </a:r>
            <a:r>
              <a:rPr lang="fr-FR" sz="2000" dirty="0">
                <a:highlight>
                  <a:srgbClr val="FFFF00"/>
                </a:highlight>
              </a:rPr>
              <a:t>2164</a:t>
            </a:r>
            <a:r>
              <a:rPr lang="fr-FR" sz="2000" dirty="0"/>
              <a:t> euros</a:t>
            </a:r>
          </a:p>
          <a:p>
            <a:pPr marL="0" indent="0">
              <a:buNone/>
            </a:pPr>
            <a:endParaRPr lang="fr-FR" sz="2000" b="0" dirty="0"/>
          </a:p>
          <a:p>
            <a:pPr marL="0" indent="0">
              <a:buNone/>
            </a:pPr>
            <a:endParaRPr lang="fr-FR" sz="2000" b="0" dirty="0"/>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26</a:t>
            </a:fld>
            <a:endParaRPr lang="fr-FR"/>
          </a:p>
        </p:txBody>
      </p:sp>
    </p:spTree>
    <p:extLst>
      <p:ext uri="{BB962C8B-B14F-4D97-AF65-F5344CB8AC3E}">
        <p14:creationId xmlns:p14="http://schemas.microsoft.com/office/powerpoint/2010/main" val="228865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4399" y="1008064"/>
            <a:ext cx="6832437" cy="778008"/>
          </a:xfrm>
        </p:spPr>
        <p:txBody>
          <a:bodyPr>
            <a:normAutofit fontScale="90000"/>
          </a:bodyPr>
          <a:lstStyle/>
          <a:p>
            <a:r>
              <a:rPr lang="fr-FR" sz="3600" dirty="0"/>
              <a:t>ED 355 : promotion 2016 (I)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234363"/>
          </a:xfrm>
        </p:spPr>
        <p:txBody>
          <a:bodyPr/>
          <a:lstStyle/>
          <a:p>
            <a:pPr>
              <a:buFont typeface="Wingdings" pitchFamily="2" charset="2"/>
              <a:buChar char="q"/>
            </a:pPr>
            <a:r>
              <a:rPr lang="fr-FR" sz="2400" dirty="0"/>
              <a:t>Les répondants</a:t>
            </a:r>
          </a:p>
          <a:p>
            <a:pPr>
              <a:buFont typeface="Arial" panose="020B0604020202020204" pitchFamily="34" charset="0"/>
              <a:buChar char="•"/>
            </a:pPr>
            <a:r>
              <a:rPr lang="fr-FR" sz="2000" b="0" dirty="0"/>
              <a:t>62 diplômés, 50 répondants dont </a:t>
            </a:r>
          </a:p>
          <a:p>
            <a:pPr>
              <a:buFont typeface="Arial" panose="020B0604020202020204" pitchFamily="34" charset="0"/>
              <a:buChar char="•"/>
            </a:pPr>
            <a:r>
              <a:rPr lang="fr-FR" sz="2000" b="0" dirty="0"/>
              <a:t>Femmes : </a:t>
            </a:r>
            <a:r>
              <a:rPr lang="fr-FR" sz="2000" dirty="0"/>
              <a:t>60  % </a:t>
            </a:r>
            <a:r>
              <a:rPr lang="fr-FR" sz="2000" b="0" dirty="0"/>
              <a:t>; Hommes : </a:t>
            </a:r>
            <a:r>
              <a:rPr lang="fr-FR" sz="2000" dirty="0"/>
              <a:t>40 %</a:t>
            </a:r>
          </a:p>
          <a:p>
            <a:pPr>
              <a:buFont typeface="Arial" panose="020B0604020202020204" pitchFamily="34" charset="0"/>
              <a:buChar char="•"/>
            </a:pPr>
            <a:r>
              <a:rPr lang="fr-FR" sz="2000" b="0" dirty="0"/>
              <a:t>Age moyen : </a:t>
            </a:r>
            <a:r>
              <a:rPr lang="fr-FR" sz="2000" dirty="0"/>
              <a:t>38 ans</a:t>
            </a:r>
          </a:p>
          <a:p>
            <a:pPr marL="0" indent="0">
              <a:buNone/>
            </a:pPr>
            <a:r>
              <a:rPr lang="fr-FR" sz="2000" b="0" i="1" dirty="0"/>
              <a:t>			</a:t>
            </a:r>
            <a:r>
              <a:rPr lang="fr-FR" sz="2000" b="0" dirty="0"/>
              <a:t>Taux de réponse : </a:t>
            </a:r>
            <a:r>
              <a:rPr lang="fr-FR" sz="2000" dirty="0"/>
              <a:t>80, 6 %</a:t>
            </a:r>
          </a:p>
          <a:p>
            <a:pPr marL="0" indent="0">
              <a:buNone/>
            </a:pPr>
            <a:endParaRPr lang="fr-FR" sz="2400" b="0" dirty="0"/>
          </a:p>
          <a:p>
            <a:pPr>
              <a:buFont typeface="Wingdings" pitchFamily="2" charset="2"/>
              <a:buChar char="q"/>
            </a:pPr>
            <a:r>
              <a:rPr lang="fr-FR" sz="2400" dirty="0"/>
              <a:t>Les résultats</a:t>
            </a:r>
          </a:p>
          <a:p>
            <a:r>
              <a:rPr lang="fr-FR" sz="2000" dirty="0"/>
              <a:t>44 répondants en situation d’emploi</a:t>
            </a:r>
            <a:endParaRPr lang="fr-FR" sz="2000" b="0" dirty="0"/>
          </a:p>
          <a:p>
            <a:pPr marL="0" indent="0">
              <a:buNone/>
            </a:pPr>
            <a:r>
              <a:rPr lang="fr-FR" sz="2000" b="0" dirty="0"/>
              <a:t>			</a:t>
            </a:r>
          </a:p>
          <a:p>
            <a:pPr marL="0" indent="0">
              <a:buNone/>
            </a:pPr>
            <a:r>
              <a:rPr lang="fr-FR" sz="2000" b="0" dirty="0"/>
              <a:t>			Taux d’insertion : </a:t>
            </a:r>
            <a:r>
              <a:rPr lang="fr-FR" sz="2000" dirty="0"/>
              <a:t>93, 6 %</a:t>
            </a:r>
          </a:p>
          <a:p>
            <a:pPr marL="0" indent="0">
              <a:buNone/>
            </a:pPr>
            <a:endParaRPr lang="fr-FR" sz="2000" b="0" dirty="0"/>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27</a:t>
            </a:fld>
            <a:endParaRPr lang="fr-FR"/>
          </a:p>
        </p:txBody>
      </p:sp>
      <p:sp>
        <p:nvSpPr>
          <p:cNvPr id="3" name="Flèche vers la droite 2">
            <a:extLst>
              <a:ext uri="{FF2B5EF4-FFF2-40B4-BE49-F238E27FC236}">
                <a16:creationId xmlns:a16="http://schemas.microsoft.com/office/drawing/2014/main" id="{75221F1F-E792-8142-8626-A3C3FFB8C737}"/>
              </a:ext>
            </a:extLst>
          </p:cNvPr>
          <p:cNvSpPr/>
          <p:nvPr/>
        </p:nvSpPr>
        <p:spPr>
          <a:xfrm>
            <a:off x="1389888" y="34290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a droite 8">
            <a:extLst>
              <a:ext uri="{FF2B5EF4-FFF2-40B4-BE49-F238E27FC236}">
                <a16:creationId xmlns:a16="http://schemas.microsoft.com/office/drawing/2014/main" id="{4BCBBB84-9616-1D48-89D2-9F0A4B995C99}"/>
              </a:ext>
            </a:extLst>
          </p:cNvPr>
          <p:cNvSpPr/>
          <p:nvPr/>
        </p:nvSpPr>
        <p:spPr>
          <a:xfrm>
            <a:off x="1389888" y="536530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3265790"/>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3378" y="1008064"/>
            <a:ext cx="7164279" cy="778008"/>
          </a:xfrm>
        </p:spPr>
        <p:txBody>
          <a:bodyPr>
            <a:normAutofit fontScale="90000"/>
          </a:bodyPr>
          <a:lstStyle/>
          <a:p>
            <a:r>
              <a:rPr lang="fr-FR" sz="3600" dirty="0"/>
              <a:t>ED 355 : promotion 2016 (II)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380667"/>
          </a:xfrm>
        </p:spPr>
        <p:txBody>
          <a:bodyPr/>
          <a:lstStyle/>
          <a:p>
            <a:pPr>
              <a:buFont typeface="Wingdings" pitchFamily="2" charset="2"/>
              <a:buChar char="q"/>
            </a:pPr>
            <a:r>
              <a:rPr lang="fr-FR" sz="2400" dirty="0"/>
              <a:t>Secteurs d’emploi</a:t>
            </a:r>
          </a:p>
          <a:p>
            <a:r>
              <a:rPr lang="fr-FR" sz="2000" b="0" dirty="0"/>
              <a:t>Recherche/</a:t>
            </a:r>
            <a:r>
              <a:rPr lang="fr-FR" sz="2000" b="0" dirty="0" err="1"/>
              <a:t>Ens</a:t>
            </a:r>
            <a:r>
              <a:rPr lang="fr-FR" sz="2000" b="0" dirty="0"/>
              <a:t>. Sup. : </a:t>
            </a:r>
            <a:r>
              <a:rPr lang="fr-FR" sz="2000" dirty="0"/>
              <a:t>36, 4 %</a:t>
            </a:r>
          </a:p>
          <a:p>
            <a:r>
              <a:rPr lang="fr-FR" sz="2000" b="0" dirty="0"/>
              <a:t>Recherche (secteur privé) : </a:t>
            </a:r>
            <a:r>
              <a:rPr lang="fr-FR" sz="2000" dirty="0"/>
              <a:t>11, 4 %</a:t>
            </a:r>
          </a:p>
          <a:p>
            <a:r>
              <a:rPr lang="fr-FR" sz="2000" b="0" dirty="0"/>
              <a:t>Hors recherche :</a:t>
            </a:r>
            <a:r>
              <a:rPr lang="fr-FR" sz="2000" dirty="0"/>
              <a:t> </a:t>
            </a:r>
            <a:r>
              <a:rPr lang="fr-FR" sz="2000" dirty="0">
                <a:highlight>
                  <a:srgbClr val="FFFF00"/>
                </a:highlight>
              </a:rPr>
              <a:t>52, 3 %</a:t>
            </a:r>
          </a:p>
          <a:p>
            <a:pPr marL="0" indent="0">
              <a:buNone/>
            </a:pPr>
            <a:endParaRPr lang="fr-FR" sz="2000" dirty="0"/>
          </a:p>
          <a:p>
            <a:pPr>
              <a:buFont typeface="Wingdings" pitchFamily="2" charset="2"/>
              <a:buChar char="q"/>
            </a:pPr>
            <a:r>
              <a:rPr lang="fr-FR" sz="2400" dirty="0"/>
              <a:t>Types de contrat</a:t>
            </a:r>
          </a:p>
          <a:p>
            <a:r>
              <a:rPr lang="fr-FR" sz="2000" b="0" dirty="0"/>
              <a:t>Fonctionnaires :</a:t>
            </a:r>
            <a:r>
              <a:rPr lang="fr-FR" sz="2000" dirty="0"/>
              <a:t> </a:t>
            </a:r>
            <a:r>
              <a:rPr lang="fr-FR" sz="2000" dirty="0">
                <a:highlight>
                  <a:srgbClr val="FFFF00"/>
                </a:highlight>
              </a:rPr>
              <a:t>33, 3 %</a:t>
            </a:r>
          </a:p>
          <a:p>
            <a:r>
              <a:rPr lang="fr-FR" sz="2000" b="0" dirty="0"/>
              <a:t>CDI :</a:t>
            </a:r>
            <a:r>
              <a:rPr lang="fr-FR" sz="2000" dirty="0"/>
              <a:t>  23, 8 %</a:t>
            </a:r>
          </a:p>
          <a:p>
            <a:r>
              <a:rPr lang="fr-FR" sz="2000" b="0" dirty="0"/>
              <a:t>CDD : </a:t>
            </a:r>
            <a:r>
              <a:rPr lang="fr-FR" sz="2000" dirty="0"/>
              <a:t>23, 8 %</a:t>
            </a:r>
          </a:p>
          <a:p>
            <a:r>
              <a:rPr lang="fr-FR" sz="2000" b="0" dirty="0"/>
              <a:t>ATER, Post-Doc : </a:t>
            </a:r>
            <a:r>
              <a:rPr lang="fr-FR" sz="2000" dirty="0"/>
              <a:t>11, 9 %</a:t>
            </a:r>
          </a:p>
          <a:p>
            <a:r>
              <a:rPr lang="fr-FR" sz="2000" b="0" dirty="0"/>
              <a:t>Profession Libérale, indépendants :</a:t>
            </a:r>
            <a:r>
              <a:rPr lang="fr-FR" sz="2000" dirty="0"/>
              <a:t>7, 1 %</a:t>
            </a: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28</a:t>
            </a:fld>
            <a:endParaRPr lang="fr-FR"/>
          </a:p>
        </p:txBody>
      </p:sp>
    </p:spTree>
    <p:extLst>
      <p:ext uri="{BB962C8B-B14F-4D97-AF65-F5344CB8AC3E}">
        <p14:creationId xmlns:p14="http://schemas.microsoft.com/office/powerpoint/2010/main" val="606487988"/>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8247" y="1008064"/>
            <a:ext cx="7986466" cy="778008"/>
          </a:xfrm>
        </p:spPr>
        <p:txBody>
          <a:bodyPr>
            <a:normAutofit fontScale="90000"/>
          </a:bodyPr>
          <a:lstStyle/>
          <a:p>
            <a:r>
              <a:rPr lang="fr-FR" sz="3600" dirty="0"/>
              <a:t>Pour rappel Promotion 2015</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380667"/>
          </a:xfrm>
        </p:spPr>
        <p:txBody>
          <a:bodyPr/>
          <a:lstStyle/>
          <a:p>
            <a:pPr>
              <a:buFont typeface="Wingdings" pitchFamily="2" charset="2"/>
              <a:buChar char="q"/>
            </a:pPr>
            <a:r>
              <a:rPr lang="fr-FR" sz="2400" dirty="0"/>
              <a:t>Secteurs d’emploi</a:t>
            </a:r>
          </a:p>
          <a:p>
            <a:r>
              <a:rPr lang="fr-FR" sz="2400" b="0" dirty="0"/>
              <a:t>Recherche/</a:t>
            </a:r>
            <a:r>
              <a:rPr lang="fr-FR" sz="2400" b="0" dirty="0" err="1"/>
              <a:t>Ens</a:t>
            </a:r>
            <a:r>
              <a:rPr lang="fr-FR" sz="2400" b="0" dirty="0"/>
              <a:t>. Sup. : </a:t>
            </a:r>
            <a:r>
              <a:rPr lang="fr-FR" sz="2400" dirty="0"/>
              <a:t>41, 7 %</a:t>
            </a:r>
          </a:p>
          <a:p>
            <a:r>
              <a:rPr lang="fr-FR" sz="2400" b="0" dirty="0"/>
              <a:t>Recherche (secteur privé) : </a:t>
            </a:r>
            <a:r>
              <a:rPr lang="fr-FR" sz="2400" dirty="0"/>
              <a:t>5, 6 %</a:t>
            </a:r>
          </a:p>
          <a:p>
            <a:r>
              <a:rPr lang="fr-FR" sz="2400" b="0" dirty="0"/>
              <a:t>Hors recherche :</a:t>
            </a:r>
            <a:r>
              <a:rPr lang="fr-FR" sz="2400" dirty="0"/>
              <a:t> 52, 7 %</a:t>
            </a:r>
          </a:p>
          <a:p>
            <a:endParaRPr lang="fr-FR" sz="2400" dirty="0"/>
          </a:p>
          <a:p>
            <a:pPr>
              <a:buFont typeface="Wingdings" pitchFamily="2" charset="2"/>
              <a:buChar char="q"/>
            </a:pPr>
            <a:r>
              <a:rPr lang="fr-FR" sz="2400" dirty="0"/>
              <a:t>Types de contrat</a:t>
            </a:r>
          </a:p>
          <a:p>
            <a:r>
              <a:rPr lang="fr-FR" sz="2400" b="0" dirty="0"/>
              <a:t>Fonctionnaires :</a:t>
            </a:r>
            <a:r>
              <a:rPr lang="fr-FR" sz="2400" dirty="0"/>
              <a:t> 44, 4 %</a:t>
            </a:r>
          </a:p>
          <a:p>
            <a:r>
              <a:rPr lang="fr-FR" sz="2400" b="0" dirty="0"/>
              <a:t>CDI :</a:t>
            </a:r>
            <a:r>
              <a:rPr lang="fr-FR" sz="2400" dirty="0"/>
              <a:t>  19, 4 %</a:t>
            </a:r>
          </a:p>
          <a:p>
            <a:r>
              <a:rPr lang="fr-FR" sz="2400" b="0" dirty="0"/>
              <a:t>CDD (+ ATER, Post-Doc):</a:t>
            </a:r>
            <a:r>
              <a:rPr lang="fr-FR" sz="2400" dirty="0"/>
              <a:t> 22, 3 %</a:t>
            </a:r>
          </a:p>
          <a:p>
            <a:r>
              <a:rPr lang="fr-FR" sz="2400" b="0" dirty="0"/>
              <a:t>Profession Libérale, indépendants : </a:t>
            </a:r>
            <a:r>
              <a:rPr lang="fr-FR" sz="2400" dirty="0"/>
              <a:t>11, 1 %</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29</a:t>
            </a:fld>
            <a:endParaRPr lang="fr-FR"/>
          </a:p>
        </p:txBody>
      </p:sp>
    </p:spTree>
    <p:extLst>
      <p:ext uri="{BB962C8B-B14F-4D97-AF65-F5344CB8AC3E}">
        <p14:creationId xmlns:p14="http://schemas.microsoft.com/office/powerpoint/2010/main" val="327001634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Informations générales</a:t>
            </a:r>
          </a:p>
        </p:txBody>
      </p:sp>
      <p:sp>
        <p:nvSpPr>
          <p:cNvPr id="2" name="Espace réservé du texte 1">
            <a:extLst>
              <a:ext uri="{FF2B5EF4-FFF2-40B4-BE49-F238E27FC236}">
                <a16:creationId xmlns:a16="http://schemas.microsoft.com/office/drawing/2014/main" id="{41A17643-9DFA-B444-9559-DE6C737A86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3</a:t>
            </a:fld>
            <a:endParaRPr lang="fr-FR"/>
          </a:p>
        </p:txBody>
      </p:sp>
    </p:spTree>
    <p:extLst>
      <p:ext uri="{BB962C8B-B14F-4D97-AF65-F5344CB8AC3E}">
        <p14:creationId xmlns:p14="http://schemas.microsoft.com/office/powerpoint/2010/main" val="1500921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4"/>
            <a:ext cx="7543800" cy="1037304"/>
          </a:xfrm>
        </p:spPr>
        <p:txBody>
          <a:bodyPr>
            <a:normAutofit fontScale="90000"/>
          </a:bodyPr>
          <a:lstStyle/>
          <a:p>
            <a:pPr algn="ctr"/>
            <a:r>
              <a:rPr lang="fr-FR" sz="3600" dirty="0"/>
              <a:t>Promotion 2016 : CNU</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00891" y="2418348"/>
            <a:ext cx="7824818" cy="3729789"/>
          </a:xfrm>
        </p:spPr>
        <p:txBody>
          <a:bodyPr/>
          <a:lstStyle/>
          <a:p>
            <a:pPr marL="0" indent="0">
              <a:buNone/>
            </a:pPr>
            <a:r>
              <a:rPr lang="fr-FR" sz="2800" dirty="0"/>
              <a:t>Sur 50 répondants</a:t>
            </a:r>
          </a:p>
          <a:p>
            <a:pPr>
              <a:buFont typeface="Arial" panose="020B0604020202020204" pitchFamily="34" charset="0"/>
              <a:buChar char="•"/>
            </a:pPr>
            <a:r>
              <a:rPr lang="fr-FR" sz="2800" b="0" dirty="0"/>
              <a:t>Demandes de qualification : 23 </a:t>
            </a:r>
          </a:p>
          <a:p>
            <a:pPr>
              <a:buFont typeface="Arial" panose="020B0604020202020204" pitchFamily="34" charset="0"/>
              <a:buChar char="•"/>
            </a:pPr>
            <a:r>
              <a:rPr lang="fr-FR" sz="2800" b="0" dirty="0"/>
              <a:t>Pas de demande :  27</a:t>
            </a:r>
          </a:p>
          <a:p>
            <a:pPr>
              <a:buFont typeface="Arial" panose="020B0604020202020204" pitchFamily="34" charset="0"/>
              <a:buChar char="•"/>
            </a:pPr>
            <a:r>
              <a:rPr lang="fr-FR" sz="2800" b="0" dirty="0"/>
              <a:t>Obtention d’une ou plusieurs qualifications : 18</a:t>
            </a:r>
          </a:p>
          <a:p>
            <a:pPr>
              <a:buFont typeface="Arial" panose="020B0604020202020204" pitchFamily="34" charset="0"/>
              <a:buChar char="•"/>
            </a:pPr>
            <a:r>
              <a:rPr lang="fr-FR" sz="2800" b="0" dirty="0"/>
              <a:t>Qualifications demandées mais non obtenues : 5</a:t>
            </a:r>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30</a:t>
            </a:fld>
            <a:endParaRPr lang="fr-FR"/>
          </a:p>
        </p:txBody>
      </p:sp>
    </p:spTree>
    <p:extLst>
      <p:ext uri="{BB962C8B-B14F-4D97-AF65-F5344CB8AC3E}">
        <p14:creationId xmlns:p14="http://schemas.microsoft.com/office/powerpoint/2010/main" val="1399907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919591"/>
          </a:xfrm>
        </p:spPr>
        <p:txBody>
          <a:bodyPr>
            <a:normAutofit fontScale="90000"/>
          </a:bodyPr>
          <a:lstStyle/>
          <a:p>
            <a:pPr algn="ctr"/>
            <a:r>
              <a:rPr lang="fr-FR" sz="3600" dirty="0"/>
              <a:t>Bilan général 2014</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558800" y="1927654"/>
            <a:ext cx="8194706" cy="4461114"/>
          </a:xfrm>
        </p:spPr>
        <p:txBody>
          <a:bodyPr/>
          <a:lstStyle/>
          <a:p>
            <a:pPr>
              <a:buFont typeface="Wingdings" pitchFamily="2" charset="2"/>
              <a:buChar char="v"/>
            </a:pPr>
            <a:r>
              <a:rPr lang="fr-FR" sz="2000" dirty="0"/>
              <a:t>AMU </a:t>
            </a:r>
          </a:p>
          <a:p>
            <a:pPr marL="0" indent="0">
              <a:buNone/>
            </a:pPr>
            <a:r>
              <a:rPr lang="fr-FR" sz="2000" dirty="0"/>
              <a:t>93,5 % </a:t>
            </a:r>
            <a:r>
              <a:rPr lang="fr-FR" sz="2000" b="0" dirty="0"/>
              <a:t>en emploi, dont 97, 3 % de cadres</a:t>
            </a:r>
          </a:p>
          <a:p>
            <a:pPr marL="0" indent="0">
              <a:buNone/>
            </a:pPr>
            <a:r>
              <a:rPr lang="fr-FR" sz="2000" dirty="0"/>
              <a:t>58, 8 % </a:t>
            </a:r>
            <a:r>
              <a:rPr lang="fr-FR" sz="2000" b="0" dirty="0"/>
              <a:t>secteur recherche (public + privé )</a:t>
            </a:r>
          </a:p>
          <a:p>
            <a:pPr marL="0" indent="0">
              <a:buNone/>
            </a:pPr>
            <a:r>
              <a:rPr lang="fr-FR" sz="2000" b="0" dirty="0"/>
              <a:t>Salaire moyen : </a:t>
            </a:r>
            <a:r>
              <a:rPr lang="fr-FR" sz="2000" dirty="0"/>
              <a:t>2860 euros</a:t>
            </a:r>
          </a:p>
          <a:p>
            <a:pPr>
              <a:buFont typeface="Wingdings" pitchFamily="2" charset="2"/>
              <a:buChar char="v"/>
            </a:pPr>
            <a:r>
              <a:rPr lang="fr-FR" sz="2000" dirty="0"/>
              <a:t>ALLSH</a:t>
            </a:r>
          </a:p>
          <a:p>
            <a:pPr marL="0" indent="0">
              <a:buNone/>
            </a:pPr>
            <a:r>
              <a:rPr lang="fr-FR" sz="2000" dirty="0"/>
              <a:t>94, 3 % </a:t>
            </a:r>
            <a:r>
              <a:rPr lang="fr-FR" sz="2000" b="0" dirty="0"/>
              <a:t>en emploi dont 98 % de cadres</a:t>
            </a:r>
          </a:p>
          <a:p>
            <a:pPr marL="0" indent="0">
              <a:buNone/>
            </a:pPr>
            <a:r>
              <a:rPr lang="fr-FR" sz="2000" dirty="0"/>
              <a:t>55 % </a:t>
            </a:r>
            <a:r>
              <a:rPr lang="fr-FR" sz="2000" b="0" dirty="0"/>
              <a:t>secteur recherche (public + privé)</a:t>
            </a:r>
          </a:p>
          <a:p>
            <a:pPr marL="0" indent="0">
              <a:buNone/>
            </a:pPr>
            <a:r>
              <a:rPr lang="fr-FR" sz="2000" b="0" dirty="0"/>
              <a:t>Salaire moyen : </a:t>
            </a:r>
            <a:r>
              <a:rPr lang="fr-FR" sz="2000" dirty="0"/>
              <a:t>2424 euros</a:t>
            </a:r>
          </a:p>
          <a:p>
            <a:pPr>
              <a:buFont typeface="Wingdings" pitchFamily="2" charset="2"/>
              <a:buChar char="v"/>
            </a:pPr>
            <a:r>
              <a:rPr lang="fr-FR" sz="2000" dirty="0"/>
              <a:t>ED 355</a:t>
            </a:r>
          </a:p>
          <a:p>
            <a:pPr marL="0" indent="0">
              <a:buNone/>
            </a:pPr>
            <a:r>
              <a:rPr lang="fr-FR" sz="2000" dirty="0">
                <a:highlight>
                  <a:srgbClr val="FFFF00"/>
                </a:highlight>
              </a:rPr>
              <a:t>88, 9 %</a:t>
            </a:r>
            <a:r>
              <a:rPr lang="fr-FR" sz="2000" b="0" dirty="0">
                <a:highlight>
                  <a:srgbClr val="FFFF00"/>
                </a:highlight>
              </a:rPr>
              <a:t> </a:t>
            </a:r>
            <a:r>
              <a:rPr lang="fr-FR" sz="2000" b="0" dirty="0"/>
              <a:t>en emploi dont </a:t>
            </a:r>
            <a:r>
              <a:rPr lang="fr-FR" sz="2000" dirty="0">
                <a:highlight>
                  <a:srgbClr val="FFFF00"/>
                </a:highlight>
              </a:rPr>
              <a:t>97, 5 </a:t>
            </a:r>
            <a:r>
              <a:rPr lang="fr-FR" sz="2000" b="0" dirty="0">
                <a:highlight>
                  <a:srgbClr val="FFFF00"/>
                </a:highlight>
              </a:rPr>
              <a:t>% </a:t>
            </a:r>
            <a:r>
              <a:rPr lang="fr-FR" sz="2000" b="0" dirty="0"/>
              <a:t>de cadres</a:t>
            </a:r>
          </a:p>
          <a:p>
            <a:pPr marL="0" indent="0">
              <a:buNone/>
            </a:pPr>
            <a:r>
              <a:rPr lang="fr-FR" sz="2000" dirty="0">
                <a:highlight>
                  <a:srgbClr val="FFFF00"/>
                </a:highlight>
              </a:rPr>
              <a:t>62, 5 </a:t>
            </a:r>
            <a:r>
              <a:rPr lang="fr-FR" sz="2000" dirty="0"/>
              <a:t>%</a:t>
            </a:r>
            <a:r>
              <a:rPr lang="fr-FR" sz="2000" b="0" dirty="0"/>
              <a:t> secteur recherche (public + privé)</a:t>
            </a:r>
          </a:p>
          <a:p>
            <a:pPr marL="0" indent="0">
              <a:buNone/>
            </a:pPr>
            <a:r>
              <a:rPr lang="fr-FR" sz="2000" b="0" dirty="0"/>
              <a:t>Salaire moyen : </a:t>
            </a:r>
            <a:r>
              <a:rPr lang="fr-FR" sz="2000" dirty="0"/>
              <a:t>2315 euros</a:t>
            </a:r>
          </a:p>
          <a:p>
            <a:pPr marL="0" indent="0">
              <a:buNone/>
            </a:pPr>
            <a:endParaRPr lang="fr-FR" sz="2000" b="0" dirty="0"/>
          </a:p>
          <a:p>
            <a:pPr marL="0" indent="0">
              <a:buNone/>
            </a:pPr>
            <a:endParaRPr lang="fr-FR" sz="2000" b="0" dirty="0"/>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31</a:t>
            </a:fld>
            <a:endParaRPr lang="fr-FR"/>
          </a:p>
        </p:txBody>
      </p:sp>
    </p:spTree>
    <p:extLst>
      <p:ext uri="{BB962C8B-B14F-4D97-AF65-F5344CB8AC3E}">
        <p14:creationId xmlns:p14="http://schemas.microsoft.com/office/powerpoint/2010/main" val="300410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65632" y="1008064"/>
            <a:ext cx="6778752" cy="778008"/>
          </a:xfrm>
        </p:spPr>
        <p:txBody>
          <a:bodyPr>
            <a:normAutofit fontScale="90000"/>
          </a:bodyPr>
          <a:lstStyle/>
          <a:p>
            <a:r>
              <a:rPr lang="fr-FR" sz="3600" dirty="0"/>
              <a:t>ED 355 : promotion 2014 (I)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234363"/>
          </a:xfrm>
        </p:spPr>
        <p:txBody>
          <a:bodyPr/>
          <a:lstStyle/>
          <a:p>
            <a:pPr>
              <a:buFont typeface="Wingdings" pitchFamily="2" charset="2"/>
              <a:buChar char="q"/>
            </a:pPr>
            <a:r>
              <a:rPr lang="fr-FR" sz="2400" dirty="0"/>
              <a:t>Les répondants</a:t>
            </a:r>
          </a:p>
          <a:p>
            <a:pPr>
              <a:buFont typeface="Arial" panose="020B0604020202020204" pitchFamily="34" charset="0"/>
              <a:buChar char="•"/>
            </a:pPr>
            <a:r>
              <a:rPr lang="fr-FR" sz="2000" b="0" dirty="0"/>
              <a:t>60 diplômés, 45 répondants dont </a:t>
            </a:r>
          </a:p>
          <a:p>
            <a:pPr>
              <a:buFont typeface="Arial" panose="020B0604020202020204" pitchFamily="34" charset="0"/>
              <a:buChar char="•"/>
            </a:pPr>
            <a:r>
              <a:rPr lang="fr-FR" sz="2000" b="0" dirty="0"/>
              <a:t>Femmes : </a:t>
            </a:r>
            <a:r>
              <a:rPr lang="fr-FR" sz="2000" dirty="0"/>
              <a:t>66, 7 % </a:t>
            </a:r>
            <a:r>
              <a:rPr lang="fr-FR" sz="2000" b="0" dirty="0"/>
              <a:t>; Hommes : </a:t>
            </a:r>
            <a:r>
              <a:rPr lang="fr-FR" sz="2000" dirty="0"/>
              <a:t>33, 3 %</a:t>
            </a:r>
          </a:p>
          <a:p>
            <a:pPr>
              <a:buFont typeface="Arial" panose="020B0604020202020204" pitchFamily="34" charset="0"/>
              <a:buChar char="•"/>
            </a:pPr>
            <a:r>
              <a:rPr lang="fr-FR" sz="2000" b="0" dirty="0"/>
              <a:t>Age moyen : </a:t>
            </a:r>
            <a:r>
              <a:rPr lang="fr-FR" sz="2000" dirty="0"/>
              <a:t>40 ans</a:t>
            </a:r>
          </a:p>
          <a:p>
            <a:pPr marL="0" indent="0">
              <a:buNone/>
            </a:pPr>
            <a:r>
              <a:rPr lang="fr-FR" sz="2000" b="0" i="1" dirty="0"/>
              <a:t>			</a:t>
            </a:r>
            <a:r>
              <a:rPr lang="fr-FR" sz="2000" b="0" dirty="0"/>
              <a:t>Taux de réponse : </a:t>
            </a:r>
            <a:r>
              <a:rPr lang="fr-FR" sz="2000" dirty="0"/>
              <a:t>75 %</a:t>
            </a:r>
          </a:p>
          <a:p>
            <a:pPr marL="0" indent="0">
              <a:buNone/>
            </a:pPr>
            <a:endParaRPr lang="fr-FR" sz="2400" b="0" dirty="0"/>
          </a:p>
          <a:p>
            <a:pPr>
              <a:buFont typeface="Wingdings" pitchFamily="2" charset="2"/>
              <a:buChar char="q"/>
            </a:pPr>
            <a:r>
              <a:rPr lang="fr-FR" sz="2400" dirty="0"/>
              <a:t>Les résultats</a:t>
            </a:r>
          </a:p>
          <a:p>
            <a:r>
              <a:rPr lang="fr-FR" sz="2000" dirty="0"/>
              <a:t>40 répondants en situation d’emploi </a:t>
            </a:r>
            <a:r>
              <a:rPr lang="fr-FR" sz="2000" b="0" dirty="0"/>
              <a:t>dont 19 ont ont trouvé un emploi directement après la soutenance</a:t>
            </a:r>
          </a:p>
          <a:p>
            <a:pPr marL="0" indent="0">
              <a:buNone/>
            </a:pPr>
            <a:r>
              <a:rPr lang="fr-FR" sz="2000" b="0" dirty="0"/>
              <a:t>			Taux d’insertion : </a:t>
            </a:r>
            <a:r>
              <a:rPr lang="fr-FR" sz="2000" dirty="0"/>
              <a:t>88, 9 %</a:t>
            </a:r>
          </a:p>
          <a:p>
            <a:pPr marL="0" indent="0">
              <a:buNone/>
            </a:pPr>
            <a:endParaRPr lang="fr-FR" sz="2000" b="0" dirty="0"/>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32</a:t>
            </a:fld>
            <a:endParaRPr lang="fr-FR"/>
          </a:p>
        </p:txBody>
      </p:sp>
      <p:sp>
        <p:nvSpPr>
          <p:cNvPr id="3" name="Flèche vers la droite 2">
            <a:extLst>
              <a:ext uri="{FF2B5EF4-FFF2-40B4-BE49-F238E27FC236}">
                <a16:creationId xmlns:a16="http://schemas.microsoft.com/office/drawing/2014/main" id="{75221F1F-E792-8142-8626-A3C3FFB8C737}"/>
              </a:ext>
            </a:extLst>
          </p:cNvPr>
          <p:cNvSpPr/>
          <p:nvPr/>
        </p:nvSpPr>
        <p:spPr>
          <a:xfrm>
            <a:off x="1389888" y="34290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a droite 8">
            <a:extLst>
              <a:ext uri="{FF2B5EF4-FFF2-40B4-BE49-F238E27FC236}">
                <a16:creationId xmlns:a16="http://schemas.microsoft.com/office/drawing/2014/main" id="{4BCBBB84-9616-1D48-89D2-9F0A4B995C99}"/>
              </a:ext>
            </a:extLst>
          </p:cNvPr>
          <p:cNvSpPr/>
          <p:nvPr/>
        </p:nvSpPr>
        <p:spPr>
          <a:xfrm>
            <a:off x="1389888" y="536530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7163059"/>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87767" y="1008064"/>
            <a:ext cx="7270812" cy="778008"/>
          </a:xfrm>
        </p:spPr>
        <p:txBody>
          <a:bodyPr>
            <a:normAutofit fontScale="90000"/>
          </a:bodyPr>
          <a:lstStyle/>
          <a:p>
            <a:r>
              <a:rPr lang="fr-FR" sz="3600" dirty="0"/>
              <a:t>ED 355 : promotion 2014 (II)</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307515"/>
          </a:xfrm>
        </p:spPr>
        <p:txBody>
          <a:bodyPr/>
          <a:lstStyle/>
          <a:p>
            <a:pPr>
              <a:buFont typeface="Wingdings" pitchFamily="2" charset="2"/>
              <a:buChar char="q"/>
            </a:pPr>
            <a:r>
              <a:rPr lang="fr-FR" sz="2400" dirty="0"/>
              <a:t>Secteurs d’emploi</a:t>
            </a:r>
          </a:p>
          <a:p>
            <a:r>
              <a:rPr lang="fr-FR" sz="2000" b="0" dirty="0"/>
              <a:t>Recherche/</a:t>
            </a:r>
            <a:r>
              <a:rPr lang="fr-FR" sz="2000" b="0" dirty="0" err="1"/>
              <a:t>Ens</a:t>
            </a:r>
            <a:r>
              <a:rPr lang="fr-FR" sz="2000" b="0" dirty="0"/>
              <a:t>. Sup. : </a:t>
            </a:r>
            <a:r>
              <a:rPr lang="fr-FR" sz="2000" b="0" dirty="0">
                <a:highlight>
                  <a:srgbClr val="FFFF00"/>
                </a:highlight>
              </a:rPr>
              <a:t>60 </a:t>
            </a:r>
            <a:r>
              <a:rPr lang="fr-FR" sz="2000" dirty="0">
                <a:highlight>
                  <a:srgbClr val="FFFF00"/>
                </a:highlight>
              </a:rPr>
              <a:t>%</a:t>
            </a:r>
          </a:p>
          <a:p>
            <a:r>
              <a:rPr lang="fr-FR" sz="2000" b="0" dirty="0"/>
              <a:t>Recherche (secteur privé) : </a:t>
            </a:r>
            <a:r>
              <a:rPr lang="fr-FR" sz="2000" b="0" dirty="0">
                <a:highlight>
                  <a:srgbClr val="FFFF00"/>
                </a:highlight>
              </a:rPr>
              <a:t>2, 5</a:t>
            </a:r>
            <a:r>
              <a:rPr lang="fr-FR" sz="2000" dirty="0">
                <a:highlight>
                  <a:srgbClr val="FFFF00"/>
                </a:highlight>
              </a:rPr>
              <a:t> %</a:t>
            </a:r>
          </a:p>
          <a:p>
            <a:r>
              <a:rPr lang="fr-FR" sz="2000" b="0" dirty="0"/>
              <a:t>Hors recherche :</a:t>
            </a:r>
            <a:r>
              <a:rPr lang="fr-FR" sz="2000" dirty="0"/>
              <a:t> 37, 5 %</a:t>
            </a:r>
          </a:p>
          <a:p>
            <a:pPr marL="0" indent="0">
              <a:buNone/>
            </a:pPr>
            <a:endParaRPr lang="fr-FR" sz="2000" dirty="0"/>
          </a:p>
          <a:p>
            <a:pPr>
              <a:buFont typeface="Wingdings" pitchFamily="2" charset="2"/>
              <a:buChar char="q"/>
            </a:pPr>
            <a:r>
              <a:rPr lang="fr-FR" sz="2400" dirty="0"/>
              <a:t>Types de contrat</a:t>
            </a:r>
          </a:p>
          <a:p>
            <a:r>
              <a:rPr lang="fr-FR" sz="2000" b="0" dirty="0"/>
              <a:t>Fonctionnaires :</a:t>
            </a:r>
            <a:r>
              <a:rPr lang="fr-FR" sz="2000" dirty="0"/>
              <a:t> </a:t>
            </a:r>
            <a:r>
              <a:rPr lang="fr-FR" sz="2000" dirty="0">
                <a:highlight>
                  <a:srgbClr val="FFFF00"/>
                </a:highlight>
              </a:rPr>
              <a:t>40 %</a:t>
            </a:r>
          </a:p>
          <a:p>
            <a:r>
              <a:rPr lang="fr-FR" sz="2000" b="0" dirty="0"/>
              <a:t>CDI :</a:t>
            </a:r>
            <a:r>
              <a:rPr lang="fr-FR" sz="2000" dirty="0"/>
              <a:t> 22, 5 %</a:t>
            </a:r>
          </a:p>
          <a:p>
            <a:r>
              <a:rPr lang="fr-FR" sz="2000" b="0" dirty="0"/>
              <a:t>CDD : </a:t>
            </a:r>
            <a:r>
              <a:rPr lang="fr-FR" sz="2000" dirty="0"/>
              <a:t>17, 5 %</a:t>
            </a:r>
          </a:p>
          <a:p>
            <a:r>
              <a:rPr lang="fr-FR" sz="2000" b="0" dirty="0"/>
              <a:t>ATER, Post-Doc:</a:t>
            </a:r>
            <a:r>
              <a:rPr lang="fr-FR" sz="2000" dirty="0"/>
              <a:t> 7, 5 %</a:t>
            </a:r>
          </a:p>
          <a:p>
            <a:r>
              <a:rPr lang="fr-FR" sz="2000" b="0" dirty="0"/>
              <a:t>Profession libérale, indépendants :</a:t>
            </a:r>
            <a:r>
              <a:rPr lang="fr-FR" sz="2000" dirty="0"/>
              <a:t> 5 %</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33</a:t>
            </a:fld>
            <a:endParaRPr lang="fr-FR"/>
          </a:p>
        </p:txBody>
      </p:sp>
    </p:spTree>
    <p:extLst>
      <p:ext uri="{BB962C8B-B14F-4D97-AF65-F5344CB8AC3E}">
        <p14:creationId xmlns:p14="http://schemas.microsoft.com/office/powerpoint/2010/main" val="971285420"/>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58787" y="1008064"/>
            <a:ext cx="7190913" cy="778008"/>
          </a:xfrm>
        </p:spPr>
        <p:txBody>
          <a:bodyPr>
            <a:normAutofit fontScale="90000"/>
          </a:bodyPr>
          <a:lstStyle/>
          <a:p>
            <a:r>
              <a:rPr lang="fr-FR" sz="3600" dirty="0"/>
              <a:t>Pour rappel : promotion 2013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1163713" y="1922597"/>
            <a:ext cx="7543800" cy="4307515"/>
          </a:xfrm>
        </p:spPr>
        <p:txBody>
          <a:bodyPr/>
          <a:lstStyle/>
          <a:p>
            <a:pPr>
              <a:buFont typeface="Wingdings" pitchFamily="2" charset="2"/>
              <a:buChar char="q"/>
            </a:pPr>
            <a:r>
              <a:rPr lang="fr-FR" sz="2400" dirty="0"/>
              <a:t>Secteurs d’emploi</a:t>
            </a:r>
          </a:p>
          <a:p>
            <a:r>
              <a:rPr lang="fr-FR" sz="2400" b="0" dirty="0"/>
              <a:t>Recherche/</a:t>
            </a:r>
            <a:r>
              <a:rPr lang="fr-FR" sz="2400" b="0" dirty="0" err="1"/>
              <a:t>Ens</a:t>
            </a:r>
            <a:r>
              <a:rPr lang="fr-FR" sz="2400" b="0" dirty="0"/>
              <a:t>. Sup. : </a:t>
            </a:r>
            <a:r>
              <a:rPr lang="fr-FR" sz="2400" dirty="0"/>
              <a:t>47, 2 %</a:t>
            </a:r>
          </a:p>
          <a:p>
            <a:r>
              <a:rPr lang="fr-FR" sz="2400" b="0" dirty="0"/>
              <a:t>Recherche (secteur privé) : </a:t>
            </a:r>
            <a:r>
              <a:rPr lang="fr-FR" sz="2400" dirty="0"/>
              <a:t>11, 1 %</a:t>
            </a:r>
          </a:p>
          <a:p>
            <a:r>
              <a:rPr lang="fr-FR" sz="2400" b="0" dirty="0"/>
              <a:t>Hors recherche :</a:t>
            </a:r>
            <a:r>
              <a:rPr lang="fr-FR" sz="2400" dirty="0"/>
              <a:t> 41, 7 %</a:t>
            </a:r>
          </a:p>
          <a:p>
            <a:endParaRPr lang="fr-FR" sz="2400" dirty="0"/>
          </a:p>
          <a:p>
            <a:pPr>
              <a:buFont typeface="Wingdings" pitchFamily="2" charset="2"/>
              <a:buChar char="q"/>
            </a:pPr>
            <a:r>
              <a:rPr lang="fr-FR" sz="2400" dirty="0"/>
              <a:t>Types de contrat</a:t>
            </a:r>
          </a:p>
          <a:p>
            <a:r>
              <a:rPr lang="fr-FR" sz="2400" b="0" dirty="0"/>
              <a:t>Fonctionnaires :</a:t>
            </a:r>
            <a:r>
              <a:rPr lang="fr-FR" sz="2400" dirty="0"/>
              <a:t> 42,9 %</a:t>
            </a:r>
          </a:p>
          <a:p>
            <a:r>
              <a:rPr lang="fr-FR" sz="2400" b="0" dirty="0"/>
              <a:t>CDI :</a:t>
            </a:r>
            <a:r>
              <a:rPr lang="fr-FR" sz="2400" dirty="0"/>
              <a:t> 25,7%</a:t>
            </a:r>
          </a:p>
          <a:p>
            <a:r>
              <a:rPr lang="fr-FR" sz="2400" b="0" dirty="0"/>
              <a:t>CDD (+ ATER, Post-Doc):</a:t>
            </a:r>
            <a:r>
              <a:rPr lang="fr-FR" sz="2400" dirty="0"/>
              <a:t> 25, 7 %</a:t>
            </a:r>
          </a:p>
          <a:p>
            <a:r>
              <a:rPr lang="fr-FR" sz="2400" b="0" dirty="0"/>
              <a:t>Profession libérale, indépendants :</a:t>
            </a:r>
            <a:r>
              <a:rPr lang="fr-FR" sz="2400" dirty="0"/>
              <a:t> 5, 7 %</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34</a:t>
            </a:fld>
            <a:endParaRPr lang="fr-FR"/>
          </a:p>
        </p:txBody>
      </p:sp>
    </p:spTree>
    <p:extLst>
      <p:ext uri="{BB962C8B-B14F-4D97-AF65-F5344CB8AC3E}">
        <p14:creationId xmlns:p14="http://schemas.microsoft.com/office/powerpoint/2010/main" val="2168669403"/>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4"/>
            <a:ext cx="7543800" cy="1037304"/>
          </a:xfrm>
        </p:spPr>
        <p:txBody>
          <a:bodyPr>
            <a:normAutofit fontScale="90000"/>
          </a:bodyPr>
          <a:lstStyle/>
          <a:p>
            <a:r>
              <a:rPr lang="fr-FR" sz="3600" dirty="0"/>
              <a:t>Promotion 2014 (III) : CNU</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00891" y="2418348"/>
            <a:ext cx="7824818" cy="3729789"/>
          </a:xfrm>
        </p:spPr>
        <p:txBody>
          <a:bodyPr/>
          <a:lstStyle/>
          <a:p>
            <a:pPr marL="0" indent="0">
              <a:buNone/>
            </a:pPr>
            <a:r>
              <a:rPr lang="fr-FR" sz="2800" dirty="0"/>
              <a:t>Sur 45 répondants</a:t>
            </a:r>
          </a:p>
          <a:p>
            <a:pPr>
              <a:buFont typeface="Arial" panose="020B0604020202020204" pitchFamily="34" charset="0"/>
              <a:buChar char="•"/>
            </a:pPr>
            <a:r>
              <a:rPr lang="fr-FR" sz="2800" b="0" dirty="0"/>
              <a:t>Demandes de qualification : 25</a:t>
            </a:r>
          </a:p>
          <a:p>
            <a:pPr>
              <a:buFont typeface="Arial" panose="020B0604020202020204" pitchFamily="34" charset="0"/>
              <a:buChar char="•"/>
            </a:pPr>
            <a:r>
              <a:rPr lang="fr-FR" sz="2800" b="0" dirty="0"/>
              <a:t>Pas de demande :  20</a:t>
            </a:r>
          </a:p>
          <a:p>
            <a:pPr>
              <a:buFont typeface="Arial" panose="020B0604020202020204" pitchFamily="34" charset="0"/>
              <a:buChar char="•"/>
            </a:pPr>
            <a:r>
              <a:rPr lang="fr-FR" sz="2800" b="0" dirty="0"/>
              <a:t>Obtention d’une ou plusieurs qualifications : 22</a:t>
            </a:r>
          </a:p>
          <a:p>
            <a:pPr>
              <a:buFont typeface="Arial" panose="020B0604020202020204" pitchFamily="34" charset="0"/>
              <a:buChar char="•"/>
            </a:pPr>
            <a:r>
              <a:rPr lang="fr-FR" sz="2800" b="0" dirty="0"/>
              <a:t>Qualifications demandées mais non obtenues : 3</a:t>
            </a:r>
          </a:p>
          <a:p>
            <a:pPr marL="0" indent="0">
              <a:buNone/>
            </a:pPr>
            <a:endParaRPr lang="fr-FR" sz="2400" dirty="0"/>
          </a:p>
          <a:p>
            <a:pPr marL="0" indent="0">
              <a:buNone/>
            </a:pPr>
            <a:endParaRPr lang="fr-FR" sz="2400" b="0" dirty="0"/>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35</a:t>
            </a:fld>
            <a:endParaRPr lang="fr-FR"/>
          </a:p>
        </p:txBody>
      </p:sp>
    </p:spTree>
    <p:extLst>
      <p:ext uri="{BB962C8B-B14F-4D97-AF65-F5344CB8AC3E}">
        <p14:creationId xmlns:p14="http://schemas.microsoft.com/office/powerpoint/2010/main" val="385523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89888" y="1008064"/>
            <a:ext cx="5766816" cy="967040"/>
          </a:xfrm>
        </p:spPr>
        <p:txBody>
          <a:bodyPr>
            <a:normAutofit fontScale="90000"/>
          </a:bodyPr>
          <a:lstStyle/>
          <a:p>
            <a:r>
              <a:rPr lang="fr-FR" sz="3600" dirty="0"/>
              <a:t>Promotion 2014 (III)</a:t>
            </a:r>
            <a:br>
              <a:rPr lang="fr-FR" sz="3600" dirty="0"/>
            </a:br>
            <a:r>
              <a:rPr lang="fr-FR" sz="3600" dirty="0"/>
              <a:t>Répertoire des emplois</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793749" y="2240280"/>
            <a:ext cx="7700963" cy="3852672"/>
          </a:xfrm>
        </p:spPr>
        <p:txBody>
          <a:bodyPr/>
          <a:lstStyle/>
          <a:p>
            <a:pPr marL="0" indent="0">
              <a:buNone/>
            </a:pPr>
            <a:r>
              <a:rPr lang="fr-FR" sz="3200" dirty="0"/>
              <a:t>Secteur de la formation</a:t>
            </a:r>
          </a:p>
          <a:p>
            <a:pPr marL="0" indent="0">
              <a:buNone/>
            </a:pPr>
            <a:r>
              <a:rPr lang="fr-FR" sz="3200" dirty="0"/>
              <a:t> </a:t>
            </a:r>
          </a:p>
          <a:p>
            <a:pPr>
              <a:buFont typeface="Wingdings" pitchFamily="2" charset="2"/>
              <a:buChar char="v"/>
            </a:pPr>
            <a:r>
              <a:rPr lang="fr-FR" sz="1800" dirty="0"/>
              <a:t>Enseignant (4)</a:t>
            </a:r>
          </a:p>
          <a:p>
            <a:pPr>
              <a:spcBef>
                <a:spcPts val="0"/>
              </a:spcBef>
              <a:buFont typeface="Wingdings" pitchFamily="2" charset="2"/>
              <a:buChar char="v"/>
            </a:pPr>
            <a:r>
              <a:rPr lang="fr-FR" sz="1800" dirty="0"/>
              <a:t>Professeure à temps partiel</a:t>
            </a:r>
          </a:p>
          <a:p>
            <a:pPr>
              <a:spcBef>
                <a:spcPts val="0"/>
              </a:spcBef>
              <a:buFont typeface="Wingdings" pitchFamily="2" charset="2"/>
              <a:buChar char="v"/>
            </a:pPr>
            <a:r>
              <a:rPr lang="fr-FR" sz="1800" dirty="0"/>
              <a:t>chargée de l'enseignement</a:t>
            </a:r>
          </a:p>
          <a:p>
            <a:pPr>
              <a:spcBef>
                <a:spcPts val="0"/>
              </a:spcBef>
              <a:buFont typeface="Wingdings" pitchFamily="2" charset="2"/>
              <a:buChar char="v"/>
            </a:pPr>
            <a:r>
              <a:rPr lang="fr-FR" sz="1800" dirty="0"/>
              <a:t>salarié d'école</a:t>
            </a:r>
          </a:p>
          <a:p>
            <a:pPr>
              <a:buFont typeface="Wingdings" pitchFamily="2" charset="2"/>
              <a:buChar char="v"/>
            </a:pPr>
            <a:r>
              <a:rPr lang="fr-FR" sz="1800" dirty="0"/>
              <a:t>Professeur agrégé de Lettres Classiques</a:t>
            </a:r>
          </a:p>
          <a:p>
            <a:pPr>
              <a:spcBef>
                <a:spcPts val="0"/>
              </a:spcBef>
              <a:buFont typeface="Wingdings" pitchFamily="2" charset="2"/>
              <a:buChar char="v"/>
            </a:pPr>
            <a:r>
              <a:rPr lang="fr-FR" sz="1800" dirty="0"/>
              <a:t>Professeur du second degré d’Histoire et de Géographie</a:t>
            </a:r>
          </a:p>
          <a:p>
            <a:pPr>
              <a:spcBef>
                <a:spcPts val="0"/>
              </a:spcBef>
              <a:buFont typeface="Wingdings" pitchFamily="2" charset="2"/>
              <a:buChar char="v"/>
            </a:pPr>
            <a:r>
              <a:rPr lang="fr-FR" sz="1800" dirty="0"/>
              <a:t>PRAG</a:t>
            </a:r>
          </a:p>
          <a:p>
            <a:pPr>
              <a:spcBef>
                <a:spcPts val="0"/>
              </a:spcBef>
              <a:buFont typeface="Wingdings" pitchFamily="2" charset="2"/>
              <a:buChar char="v"/>
            </a:pPr>
            <a:r>
              <a:rPr lang="fr-FR" sz="1800" dirty="0"/>
              <a:t>Professeur de civilisation et culture française</a:t>
            </a:r>
          </a:p>
          <a:p>
            <a:pPr>
              <a:spcBef>
                <a:spcPts val="0"/>
              </a:spcBef>
              <a:buFont typeface="Wingdings" pitchFamily="2" charset="2"/>
              <a:buChar char="v"/>
            </a:pPr>
            <a:endParaRPr lang="fr-FR" sz="1800" dirty="0"/>
          </a:p>
          <a:p>
            <a:pPr marL="0" indent="0">
              <a:spcBef>
                <a:spcPts val="0"/>
              </a:spcBef>
              <a:buNone/>
            </a:pPr>
            <a:endParaRPr lang="fr-FR" sz="1800" dirty="0"/>
          </a:p>
          <a:p>
            <a:pPr marL="0" indent="0">
              <a:spcBef>
                <a:spcPts val="0"/>
              </a:spcBef>
              <a:buNone/>
            </a:pPr>
            <a:endParaRPr lang="fr-FR" sz="1800" dirty="0"/>
          </a:p>
          <a:p>
            <a:pPr marL="0" indent="0">
              <a:spcBef>
                <a:spcPts val="0"/>
              </a:spcBef>
              <a:buNone/>
            </a:pPr>
            <a:endParaRPr lang="fr-FR" sz="1800" dirty="0"/>
          </a:p>
          <a:p>
            <a:pPr marL="0" indent="0">
              <a:buNone/>
            </a:pPr>
            <a:endParaRPr lang="fr-FR" sz="1800" dirty="0"/>
          </a:p>
          <a:p>
            <a:pPr marL="0" indent="0">
              <a:buNone/>
            </a:pPr>
            <a:endParaRPr lang="fr-FR" sz="1800"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36</a:t>
            </a:fld>
            <a:endParaRPr lang="fr-FR"/>
          </a:p>
        </p:txBody>
      </p:sp>
      <p:pic>
        <p:nvPicPr>
          <p:cNvPr id="7" name="Image 6" descr="Une image contenant intérieur, table, assis, en bois&#10;&#10;Description générée automatiquement">
            <a:extLst>
              <a:ext uri="{FF2B5EF4-FFF2-40B4-BE49-F238E27FC236}">
                <a16:creationId xmlns:a16="http://schemas.microsoft.com/office/drawing/2014/main" id="{9555D8F2-E282-8341-AAF4-393C79F7A6D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439267" y="2240280"/>
            <a:ext cx="2055446" cy="1369717"/>
          </a:xfrm>
          <a:prstGeom prst="rect">
            <a:avLst/>
          </a:prstGeom>
        </p:spPr>
      </p:pic>
    </p:spTree>
    <p:extLst>
      <p:ext uri="{BB962C8B-B14F-4D97-AF65-F5344CB8AC3E}">
        <p14:creationId xmlns:p14="http://schemas.microsoft.com/office/powerpoint/2010/main" val="1302204580"/>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0832" y="1008064"/>
            <a:ext cx="5705856" cy="967040"/>
          </a:xfrm>
        </p:spPr>
        <p:txBody>
          <a:bodyPr>
            <a:normAutofit fontScale="90000"/>
          </a:bodyPr>
          <a:lstStyle/>
          <a:p>
            <a:r>
              <a:rPr lang="fr-FR" sz="3600" dirty="0"/>
              <a:t>Promotion 2014 (IV)</a:t>
            </a:r>
            <a:br>
              <a:rPr lang="fr-FR" sz="3600" dirty="0"/>
            </a:br>
            <a:r>
              <a:rPr lang="fr-FR" sz="3600" dirty="0"/>
              <a:t>Répertoire des emplois</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793749" y="2240280"/>
            <a:ext cx="8228331" cy="4083112"/>
          </a:xfrm>
        </p:spPr>
        <p:txBody>
          <a:bodyPr/>
          <a:lstStyle/>
          <a:p>
            <a:pPr marL="0" indent="0">
              <a:buNone/>
            </a:pPr>
            <a:r>
              <a:rPr lang="fr-FR" sz="3200" dirty="0"/>
              <a:t>Secteur académique</a:t>
            </a:r>
          </a:p>
          <a:p>
            <a:pPr marL="0" indent="0">
              <a:buNone/>
            </a:pPr>
            <a:endParaRPr lang="fr-FR" sz="3200" dirty="0"/>
          </a:p>
          <a:p>
            <a:pPr>
              <a:spcBef>
                <a:spcPts val="0"/>
              </a:spcBef>
              <a:buFont typeface="Wingdings" pitchFamily="2" charset="2"/>
              <a:buChar char="v"/>
            </a:pPr>
            <a:r>
              <a:rPr lang="fr-FR" sz="2000" dirty="0"/>
              <a:t>Chercheur post doc </a:t>
            </a:r>
          </a:p>
          <a:p>
            <a:pPr>
              <a:spcBef>
                <a:spcPts val="0"/>
              </a:spcBef>
              <a:buFont typeface="Wingdings" pitchFamily="2" charset="2"/>
              <a:buChar char="v"/>
            </a:pPr>
            <a:r>
              <a:rPr lang="fr-FR" sz="2000" dirty="0"/>
              <a:t>Chercheur contractuel (étranger)</a:t>
            </a:r>
          </a:p>
          <a:p>
            <a:pPr>
              <a:spcBef>
                <a:spcPts val="0"/>
              </a:spcBef>
              <a:buFont typeface="Wingdings" pitchFamily="2" charset="2"/>
              <a:buChar char="v"/>
            </a:pPr>
            <a:r>
              <a:rPr lang="fr-FR" sz="2000" dirty="0"/>
              <a:t>Bourse de recherche de la Fondation Gerda Henkel</a:t>
            </a:r>
          </a:p>
          <a:p>
            <a:pPr>
              <a:spcBef>
                <a:spcPts val="0"/>
              </a:spcBef>
              <a:buFont typeface="Wingdings" pitchFamily="2" charset="2"/>
              <a:buChar char="v"/>
            </a:pPr>
            <a:r>
              <a:rPr lang="fr-FR" sz="2000" dirty="0"/>
              <a:t>Ingénieur d'études</a:t>
            </a:r>
          </a:p>
          <a:p>
            <a:pPr>
              <a:spcBef>
                <a:spcPts val="0"/>
              </a:spcBef>
              <a:buFont typeface="Wingdings" pitchFamily="2" charset="2"/>
              <a:buChar char="v"/>
            </a:pPr>
            <a:r>
              <a:rPr lang="fr-FR" sz="2000" dirty="0"/>
              <a:t>Chargé d'études</a:t>
            </a:r>
          </a:p>
          <a:p>
            <a:pPr>
              <a:spcBef>
                <a:spcPts val="0"/>
              </a:spcBef>
              <a:buFont typeface="Wingdings" pitchFamily="2" charset="2"/>
              <a:buChar char="v"/>
            </a:pPr>
            <a:r>
              <a:rPr lang="fr-FR" sz="2000" dirty="0"/>
              <a:t>Chargé de recherche</a:t>
            </a:r>
          </a:p>
          <a:p>
            <a:pPr>
              <a:spcBef>
                <a:spcPts val="0"/>
              </a:spcBef>
              <a:buFont typeface="Wingdings" pitchFamily="2" charset="2"/>
              <a:buChar char="v"/>
            </a:pPr>
            <a:r>
              <a:rPr lang="fr-FR" sz="2000" dirty="0"/>
              <a:t>Maitre de conférence (5)</a:t>
            </a:r>
          </a:p>
          <a:p>
            <a:pPr>
              <a:spcBef>
                <a:spcPts val="0"/>
              </a:spcBef>
              <a:buFont typeface="Wingdings" pitchFamily="2" charset="2"/>
              <a:buChar char="v"/>
            </a:pPr>
            <a:r>
              <a:rPr lang="fr-FR" sz="2000" dirty="0"/>
              <a:t>Enseignant dans une université étrangère (3)</a:t>
            </a:r>
          </a:p>
          <a:p>
            <a:pPr marL="0" indent="0">
              <a:spcBef>
                <a:spcPts val="0"/>
              </a:spcBef>
              <a:buNone/>
            </a:pPr>
            <a:endParaRPr lang="fr-FR" sz="1800" dirty="0"/>
          </a:p>
          <a:p>
            <a:pPr marL="0" indent="0">
              <a:spcBef>
                <a:spcPts val="0"/>
              </a:spcBef>
              <a:buNone/>
            </a:pPr>
            <a:endParaRPr lang="fr-FR" sz="1800" dirty="0"/>
          </a:p>
          <a:p>
            <a:pPr marL="0" indent="0">
              <a:spcBef>
                <a:spcPts val="0"/>
              </a:spcBef>
              <a:buNone/>
            </a:pPr>
            <a:endParaRPr lang="fr-FR" sz="1800" dirty="0"/>
          </a:p>
          <a:p>
            <a:pPr marL="0" indent="0">
              <a:spcBef>
                <a:spcPts val="0"/>
              </a:spcBef>
              <a:buNone/>
            </a:pPr>
            <a:endParaRPr lang="fr-FR" sz="1800" dirty="0"/>
          </a:p>
          <a:p>
            <a:pPr marL="0" indent="0">
              <a:spcBef>
                <a:spcPts val="0"/>
              </a:spcBef>
              <a:buNone/>
            </a:pPr>
            <a:endParaRPr lang="fr-FR" sz="1800" dirty="0"/>
          </a:p>
          <a:p>
            <a:pPr marL="0" indent="0">
              <a:spcBef>
                <a:spcPts val="0"/>
              </a:spcBef>
              <a:buNone/>
            </a:pPr>
            <a:endParaRPr lang="fr-FR" sz="1800" dirty="0"/>
          </a:p>
          <a:p>
            <a:pPr marL="0" indent="0">
              <a:buNone/>
            </a:pPr>
            <a:r>
              <a:rPr lang="fr-FR" sz="3200" dirty="0"/>
              <a:t>  </a:t>
            </a:r>
          </a:p>
          <a:p>
            <a:pPr marL="0" indent="0">
              <a:buNone/>
            </a:pPr>
            <a:endParaRPr lang="fr-FR" sz="3600"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37</a:t>
            </a:fld>
            <a:endParaRPr lang="fr-FR"/>
          </a:p>
        </p:txBody>
      </p:sp>
      <p:pic>
        <p:nvPicPr>
          <p:cNvPr id="9" name="Image 8" descr="Une image contenant table, assis, paire, lit&#10;&#10;Description générée automatiquement">
            <a:extLst>
              <a:ext uri="{FF2B5EF4-FFF2-40B4-BE49-F238E27FC236}">
                <a16:creationId xmlns:a16="http://schemas.microsoft.com/office/drawing/2014/main" id="{FE4002EF-BFAB-9F4F-900E-E0D71519BAF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484155" y="927466"/>
            <a:ext cx="2342853" cy="1719952"/>
          </a:xfrm>
          <a:prstGeom prst="rect">
            <a:avLst/>
          </a:prstGeom>
        </p:spPr>
      </p:pic>
    </p:spTree>
    <p:extLst>
      <p:ext uri="{BB962C8B-B14F-4D97-AF65-F5344CB8AC3E}">
        <p14:creationId xmlns:p14="http://schemas.microsoft.com/office/powerpoint/2010/main" val="3863317294"/>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89888" y="1008064"/>
            <a:ext cx="5766816" cy="967040"/>
          </a:xfrm>
        </p:spPr>
        <p:txBody>
          <a:bodyPr>
            <a:normAutofit fontScale="90000"/>
          </a:bodyPr>
          <a:lstStyle/>
          <a:p>
            <a:r>
              <a:rPr lang="fr-FR" sz="3600" dirty="0"/>
              <a:t>Promotion 2014 (V)</a:t>
            </a:r>
            <a:br>
              <a:rPr lang="fr-FR" sz="3600" dirty="0"/>
            </a:br>
            <a:r>
              <a:rPr lang="fr-FR" sz="3600" dirty="0"/>
              <a:t>Répertoire des emplois</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793750" y="2240280"/>
            <a:ext cx="7543800" cy="3852672"/>
          </a:xfrm>
        </p:spPr>
        <p:txBody>
          <a:bodyPr/>
          <a:lstStyle/>
          <a:p>
            <a:pPr marL="0" indent="0">
              <a:buNone/>
            </a:pPr>
            <a:r>
              <a:rPr lang="en-US" sz="3200" dirty="0" err="1"/>
              <a:t>Autres</a:t>
            </a:r>
            <a:r>
              <a:rPr lang="en-US" sz="3200" dirty="0"/>
              <a:t> </a:t>
            </a:r>
            <a:r>
              <a:rPr lang="en-US" sz="3200" dirty="0" err="1"/>
              <a:t>secteurs</a:t>
            </a:r>
            <a:endParaRPr lang="en-US" sz="3200" dirty="0"/>
          </a:p>
          <a:p>
            <a:pPr marL="0" indent="0">
              <a:buNone/>
            </a:pPr>
            <a:endParaRPr lang="en-US" sz="3200" dirty="0"/>
          </a:p>
          <a:p>
            <a:pPr>
              <a:spcBef>
                <a:spcPts val="0"/>
              </a:spcBef>
              <a:buFont typeface="Wingdings" pitchFamily="2" charset="2"/>
              <a:buChar char="v"/>
            </a:pPr>
            <a:r>
              <a:rPr lang="en-US" sz="2000" dirty="0" err="1"/>
              <a:t>Ingénieure</a:t>
            </a:r>
            <a:r>
              <a:rPr lang="en-US" sz="2000" dirty="0"/>
              <a:t> littoral</a:t>
            </a:r>
          </a:p>
          <a:p>
            <a:pPr>
              <a:spcBef>
                <a:spcPts val="0"/>
              </a:spcBef>
              <a:buFont typeface="Wingdings" pitchFamily="2" charset="2"/>
              <a:buChar char="v"/>
            </a:pPr>
            <a:r>
              <a:rPr lang="en-US" sz="2000" dirty="0" err="1"/>
              <a:t>Architecte</a:t>
            </a:r>
            <a:endParaRPr lang="en-US" sz="2000" dirty="0"/>
          </a:p>
          <a:p>
            <a:pPr>
              <a:spcBef>
                <a:spcPts val="0"/>
              </a:spcBef>
              <a:buFont typeface="Wingdings" pitchFamily="2" charset="2"/>
              <a:buChar char="v"/>
            </a:pPr>
            <a:r>
              <a:rPr lang="en-US" sz="2000" dirty="0" err="1"/>
              <a:t>Responsable</a:t>
            </a:r>
            <a:r>
              <a:rPr lang="en-US" sz="2000" dirty="0"/>
              <a:t> de Gestion de Configuration</a:t>
            </a:r>
          </a:p>
          <a:p>
            <a:pPr>
              <a:spcBef>
                <a:spcPts val="0"/>
              </a:spcBef>
              <a:buFont typeface="Wingdings" pitchFamily="2" charset="2"/>
              <a:buChar char="v"/>
            </a:pPr>
            <a:r>
              <a:rPr lang="en-US" sz="2000" dirty="0"/>
              <a:t>Department head</a:t>
            </a:r>
          </a:p>
          <a:p>
            <a:pPr>
              <a:spcBef>
                <a:spcPts val="0"/>
              </a:spcBef>
              <a:buFont typeface="Wingdings" pitchFamily="2" charset="2"/>
              <a:buChar char="v"/>
            </a:pPr>
            <a:r>
              <a:rPr lang="en-US" sz="2000" dirty="0" err="1"/>
              <a:t>Directrice</a:t>
            </a:r>
            <a:r>
              <a:rPr lang="en-US" sz="2000" dirty="0"/>
              <a:t> des finances</a:t>
            </a:r>
          </a:p>
          <a:p>
            <a:pPr>
              <a:spcBef>
                <a:spcPts val="0"/>
              </a:spcBef>
              <a:buFont typeface="Wingdings" pitchFamily="2" charset="2"/>
              <a:buChar char="v"/>
            </a:pPr>
            <a:r>
              <a:rPr lang="en-US" sz="2000" dirty="0" err="1"/>
              <a:t>Technicien</a:t>
            </a:r>
            <a:r>
              <a:rPr lang="en-US" sz="2000" dirty="0"/>
              <a:t> de </a:t>
            </a:r>
            <a:r>
              <a:rPr lang="en-US" sz="2000" dirty="0" err="1"/>
              <a:t>fouilles</a:t>
            </a:r>
            <a:endParaRPr lang="en-US" sz="2000" dirty="0"/>
          </a:p>
          <a:p>
            <a:pPr>
              <a:spcBef>
                <a:spcPts val="0"/>
              </a:spcBef>
              <a:buFont typeface="Wingdings" pitchFamily="2" charset="2"/>
              <a:buChar char="v"/>
            </a:pPr>
            <a:r>
              <a:rPr lang="en-US" sz="2000" dirty="0" err="1"/>
              <a:t>Archéologue</a:t>
            </a:r>
            <a:endParaRPr lang="en-US" sz="2000" dirty="0"/>
          </a:p>
          <a:p>
            <a:pPr>
              <a:spcBef>
                <a:spcPts val="0"/>
              </a:spcBef>
              <a:buFont typeface="Wingdings" pitchFamily="2" charset="2"/>
              <a:buChar char="v"/>
            </a:pPr>
            <a:r>
              <a:rPr lang="en-US" sz="2000" dirty="0" err="1"/>
              <a:t>Responsable</a:t>
            </a:r>
            <a:r>
              <a:rPr lang="en-US" sz="2000" dirty="0"/>
              <a:t> </a:t>
            </a:r>
            <a:r>
              <a:rPr lang="en-US" sz="2000" dirty="0" err="1"/>
              <a:t>d'opérations</a:t>
            </a:r>
            <a:r>
              <a:rPr lang="en-US" sz="2000" dirty="0"/>
              <a:t> </a:t>
            </a:r>
            <a:r>
              <a:rPr lang="en-US" sz="2000" dirty="0" err="1"/>
              <a:t>archéologiques</a:t>
            </a:r>
            <a:endParaRPr lang="en-US" sz="2000" dirty="0"/>
          </a:p>
          <a:p>
            <a:pPr marL="0" indent="0">
              <a:buNone/>
            </a:pPr>
            <a:endParaRPr lang="en-US" sz="3200" dirty="0"/>
          </a:p>
          <a:p>
            <a:pPr marL="0" indent="0">
              <a:buNone/>
            </a:pPr>
            <a:endParaRPr lang="en-US" sz="3200" dirty="0"/>
          </a:p>
          <a:p>
            <a:endParaRPr lang="en-US" dirty="0"/>
          </a:p>
          <a:p>
            <a:pPr marL="0" indent="0">
              <a:buNone/>
            </a:pPr>
            <a:endParaRPr lang="fr-FR" sz="3600"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38</a:t>
            </a:fld>
            <a:endParaRPr lang="fr-FR"/>
          </a:p>
        </p:txBody>
      </p:sp>
      <p:pic>
        <p:nvPicPr>
          <p:cNvPr id="9" name="Graphique 8" descr="Trombone">
            <a:extLst>
              <a:ext uri="{FF2B5EF4-FFF2-40B4-BE49-F238E27FC236}">
                <a16:creationId xmlns:a16="http://schemas.microsoft.com/office/drawing/2014/main" id="{AA9B5D5D-5F13-B64D-853E-8FE8944C157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80313" y="2145792"/>
            <a:ext cx="914400" cy="914400"/>
          </a:xfrm>
          <a:prstGeom prst="rect">
            <a:avLst/>
          </a:prstGeom>
        </p:spPr>
      </p:pic>
    </p:spTree>
    <p:extLst>
      <p:ext uri="{BB962C8B-B14F-4D97-AF65-F5344CB8AC3E}">
        <p14:creationId xmlns:p14="http://schemas.microsoft.com/office/powerpoint/2010/main" val="3424542210"/>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PLAN DE FORMATION</a:t>
            </a:r>
          </a:p>
        </p:txBody>
      </p:sp>
      <p:sp>
        <p:nvSpPr>
          <p:cNvPr id="3" name="Sous-titre 2">
            <a:extLst>
              <a:ext uri="{FF2B5EF4-FFF2-40B4-BE49-F238E27FC236}">
                <a16:creationId xmlns:a16="http://schemas.microsoft.com/office/drawing/2014/main" id="{372A4A9B-D2B1-8540-A742-99C8FE473124}"/>
              </a:ext>
            </a:extLst>
          </p:cNvPr>
          <p:cNvSpPr>
            <a:spLocks noGrp="1"/>
          </p:cNvSpPr>
          <p:nvPr>
            <p:ph type="body" idx="1"/>
          </p:nvPr>
        </p:nvSpPr>
        <p:spPr/>
        <p:txBody>
          <a:bodyPr/>
          <a:lstStyle/>
          <a:p>
            <a:r>
              <a:rPr lang="fr-FR" dirty="0"/>
              <a:t>2020-2021</a:t>
            </a:r>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39</a:t>
            </a:fld>
            <a:endParaRPr lang="fr-FR"/>
          </a:p>
        </p:txBody>
      </p:sp>
    </p:spTree>
    <p:extLst>
      <p:ext uri="{BB962C8B-B14F-4D97-AF65-F5344CB8AC3E}">
        <p14:creationId xmlns:p14="http://schemas.microsoft.com/office/powerpoint/2010/main" val="423324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30315" y="1008063"/>
            <a:ext cx="8273987" cy="973137"/>
          </a:xfrm>
        </p:spPr>
        <p:txBody>
          <a:bodyPr>
            <a:normAutofit fontScale="90000"/>
          </a:bodyPr>
          <a:lstStyle/>
          <a:p>
            <a:r>
              <a:rPr lang="fr-FR" sz="3600" dirty="0"/>
              <a:t>Dématérialisation des procédures</a:t>
            </a:r>
            <a:br>
              <a:rPr lang="fr-FR" sz="3600" dirty="0"/>
            </a:br>
            <a:endParaRPr lang="fr-FR" sz="3600" dirty="0"/>
          </a:p>
        </p:txBody>
      </p:sp>
      <p:sp>
        <p:nvSpPr>
          <p:cNvPr id="8" name="Espace réservé du contenu 7"/>
          <p:cNvSpPr>
            <a:spLocks noGrp="1"/>
          </p:cNvSpPr>
          <p:nvPr>
            <p:ph idx="1"/>
          </p:nvPr>
        </p:nvSpPr>
        <p:spPr>
          <a:xfrm>
            <a:off x="776614" y="1981200"/>
            <a:ext cx="7976892" cy="4043819"/>
          </a:xfrm>
        </p:spPr>
        <p:txBody>
          <a:bodyPr/>
          <a:lstStyle/>
          <a:p>
            <a:pPr marL="342900" lvl="1">
              <a:buFont typeface="Arial" panose="020B0604020202020204" pitchFamily="34" charset="0"/>
              <a:buChar char="•"/>
            </a:pPr>
            <a:r>
              <a:rPr lang="fr-FR" sz="2800" dirty="0"/>
              <a:t>Inscriptions : depuis la rentrée 2020</a:t>
            </a:r>
          </a:p>
          <a:p>
            <a:pPr marL="457200" lvl="2" indent="0">
              <a:buNone/>
            </a:pPr>
            <a:r>
              <a:rPr lang="fr-FR" sz="2800" dirty="0"/>
              <a:t>		</a:t>
            </a:r>
            <a:r>
              <a:rPr lang="fr-FR" sz="2400" dirty="0">
                <a:solidFill>
                  <a:srgbClr val="FF0000"/>
                </a:solidFill>
              </a:rPr>
              <a:t>Avis du directeur de thèse indispensable</a:t>
            </a:r>
          </a:p>
          <a:p>
            <a:pPr marL="342900" lvl="1">
              <a:buFont typeface="Arial" panose="020B0604020202020204" pitchFamily="34" charset="0"/>
              <a:buChar char="•"/>
            </a:pPr>
            <a:r>
              <a:rPr lang="fr-FR" sz="2800" dirty="0"/>
              <a:t>Dispenses de master : depuis octobre 2020</a:t>
            </a:r>
          </a:p>
          <a:p>
            <a:pPr marL="914400" lvl="3" indent="0">
              <a:buNone/>
            </a:pPr>
            <a:r>
              <a:rPr lang="fr-FR" sz="2400" dirty="0"/>
              <a:t>	</a:t>
            </a:r>
            <a:r>
              <a:rPr lang="fr-FR" sz="2400" dirty="0">
                <a:solidFill>
                  <a:srgbClr val="FF0000"/>
                </a:solidFill>
              </a:rPr>
              <a:t>Formulaire à remplir et dossier à 	télécharger sur ADUM</a:t>
            </a:r>
          </a:p>
          <a:p>
            <a:pPr marL="342900" lvl="1">
              <a:buFont typeface="Arial" panose="020B0604020202020204" pitchFamily="34" charset="0"/>
              <a:buChar char="•"/>
            </a:pPr>
            <a:r>
              <a:rPr lang="fr-FR" sz="2800" dirty="0"/>
              <a:t>Demandes de soutenance : 2021</a:t>
            </a:r>
          </a:p>
          <a:p>
            <a:pPr marL="342900" lvl="1">
              <a:buFont typeface="Arial" panose="020B0604020202020204" pitchFamily="34" charset="0"/>
              <a:buChar char="•"/>
            </a:pPr>
            <a:r>
              <a:rPr lang="fr-FR" sz="2800" dirty="0"/>
              <a:t>Conventions de cotutelle : en projet</a:t>
            </a:r>
          </a:p>
          <a:p>
            <a:pPr marL="0" indent="0">
              <a:buNone/>
            </a:pPr>
            <a:r>
              <a:rPr lang="fr-FR" sz="2400" dirty="0"/>
              <a:t>				</a:t>
            </a:r>
          </a:p>
          <a:p>
            <a:pPr marL="0" indent="0">
              <a:buNone/>
            </a:pPr>
            <a:r>
              <a:rPr lang="fr-FR" sz="2400" dirty="0"/>
              <a:t>	</a:t>
            </a:r>
          </a:p>
          <a:p>
            <a:pPr>
              <a:buFont typeface="Wingdings" charset="2"/>
              <a:buChar char="q"/>
            </a:pPr>
            <a:endParaRPr lang="fr-FR" sz="3200" dirty="0"/>
          </a:p>
          <a:p>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4</a:t>
            </a:fld>
            <a:endParaRPr lang="fr-FR"/>
          </a:p>
        </p:txBody>
      </p:sp>
      <p:sp>
        <p:nvSpPr>
          <p:cNvPr id="7" name="Flèche vers la droite 1">
            <a:extLst>
              <a:ext uri="{FF2B5EF4-FFF2-40B4-BE49-F238E27FC236}">
                <a16:creationId xmlns:a16="http://schemas.microsoft.com/office/drawing/2014/main" id="{FC392932-152B-48A3-BAC4-31B2A6BBADDF}"/>
              </a:ext>
            </a:extLst>
          </p:cNvPr>
          <p:cNvSpPr/>
          <p:nvPr/>
        </p:nvSpPr>
        <p:spPr>
          <a:xfrm>
            <a:off x="1174242" y="2581870"/>
            <a:ext cx="76996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a droite 1">
            <a:extLst>
              <a:ext uri="{FF2B5EF4-FFF2-40B4-BE49-F238E27FC236}">
                <a16:creationId xmlns:a16="http://schemas.microsoft.com/office/drawing/2014/main" id="{C88854AA-4335-4B9D-B72B-49CC1E0D0908}"/>
              </a:ext>
            </a:extLst>
          </p:cNvPr>
          <p:cNvSpPr/>
          <p:nvPr/>
        </p:nvSpPr>
        <p:spPr>
          <a:xfrm>
            <a:off x="1311661" y="4003109"/>
            <a:ext cx="70357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585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1400" y="1008064"/>
            <a:ext cx="7543800" cy="520183"/>
          </a:xfrm>
        </p:spPr>
        <p:txBody>
          <a:bodyPr/>
          <a:lstStyle/>
          <a:p>
            <a:r>
              <a:rPr lang="fr-FR" dirty="0"/>
              <a:t>Outils informatiques</a:t>
            </a:r>
            <a:br>
              <a:rPr lang="fr-FR" dirty="0"/>
            </a:br>
            <a:endParaRPr lang="fr-FR" dirty="0"/>
          </a:p>
        </p:txBody>
      </p:sp>
      <p:graphicFrame>
        <p:nvGraphicFramePr>
          <p:cNvPr id="16" name="Espace réservé du contenu 15"/>
          <p:cNvGraphicFramePr>
            <a:graphicFrameLocks noGrp="1"/>
          </p:cNvGraphicFramePr>
          <p:nvPr>
            <p:ph idx="1"/>
          </p:nvPr>
        </p:nvGraphicFramePr>
        <p:xfrm>
          <a:off x="1026356" y="1528247"/>
          <a:ext cx="7558844" cy="4810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stretch>
            <a:fillRect/>
          </a:stretch>
        </p:blipFill>
        <p:spPr>
          <a:xfrm>
            <a:off x="7746837" y="0"/>
            <a:ext cx="747876" cy="520183"/>
          </a:xfrm>
          <a:prstGeom prst="rect">
            <a:avLst/>
          </a:prstGeom>
        </p:spPr>
      </p:pic>
      <p:sp>
        <p:nvSpPr>
          <p:cNvPr id="3" name="Espace réservé du numéro de diapositive 2"/>
          <p:cNvSpPr>
            <a:spLocks noGrp="1"/>
          </p:cNvSpPr>
          <p:nvPr>
            <p:ph type="sldNum" sz="quarter" idx="12"/>
          </p:nvPr>
        </p:nvSpPr>
        <p:spPr/>
        <p:txBody>
          <a:bodyPr/>
          <a:lstStyle/>
          <a:p>
            <a:pPr>
              <a:defRPr/>
            </a:pPr>
            <a:fld id="{2A7020E6-ED99-9647-BB4F-31000EE8FEE0}" type="slidenum">
              <a:rPr lang="fr-FR" smtClean="0"/>
              <a:pPr>
                <a:defRPr/>
              </a:pPr>
              <a:t>40</a:t>
            </a:fld>
            <a:endParaRPr lang="fr-FR"/>
          </a:p>
        </p:txBody>
      </p:sp>
    </p:spTree>
    <p:extLst>
      <p:ext uri="{BB962C8B-B14F-4D97-AF65-F5344CB8AC3E}">
        <p14:creationId xmlns:p14="http://schemas.microsoft.com/office/powerpoint/2010/main" val="22847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1400" y="1008063"/>
            <a:ext cx="7543800" cy="674433"/>
          </a:xfrm>
        </p:spPr>
        <p:txBody>
          <a:bodyPr/>
          <a:lstStyle/>
          <a:p>
            <a:r>
              <a:rPr lang="fr-FR" dirty="0"/>
              <a:t>Accompagnement de la thèse </a:t>
            </a:r>
          </a:p>
        </p:txBody>
      </p:sp>
      <p:graphicFrame>
        <p:nvGraphicFramePr>
          <p:cNvPr id="16" name="Espace réservé du contenu 15"/>
          <p:cNvGraphicFramePr>
            <a:graphicFrameLocks noGrp="1"/>
          </p:cNvGraphicFramePr>
          <p:nvPr>
            <p:ph idx="1"/>
          </p:nvPr>
        </p:nvGraphicFramePr>
        <p:xfrm>
          <a:off x="1041400" y="1981200"/>
          <a:ext cx="7543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stretch>
            <a:fillRect/>
          </a:stretch>
        </p:blipFill>
        <p:spPr>
          <a:xfrm>
            <a:off x="7746837" y="0"/>
            <a:ext cx="747876" cy="520183"/>
          </a:xfrm>
          <a:prstGeom prst="rect">
            <a:avLst/>
          </a:prstGeom>
        </p:spPr>
      </p:pic>
      <p:sp>
        <p:nvSpPr>
          <p:cNvPr id="3" name="Espace réservé du numéro de diapositive 2"/>
          <p:cNvSpPr>
            <a:spLocks noGrp="1"/>
          </p:cNvSpPr>
          <p:nvPr>
            <p:ph type="sldNum" sz="quarter" idx="12"/>
          </p:nvPr>
        </p:nvSpPr>
        <p:spPr/>
        <p:txBody>
          <a:bodyPr/>
          <a:lstStyle/>
          <a:p>
            <a:pPr>
              <a:defRPr/>
            </a:pPr>
            <a:fld id="{2A7020E6-ED99-9647-BB4F-31000EE8FEE0}" type="slidenum">
              <a:rPr lang="fr-FR" smtClean="0"/>
              <a:pPr>
                <a:defRPr/>
              </a:pPr>
              <a:t>41</a:t>
            </a:fld>
            <a:endParaRPr lang="fr-FR"/>
          </a:p>
        </p:txBody>
      </p:sp>
    </p:spTree>
    <p:extLst>
      <p:ext uri="{BB962C8B-B14F-4D97-AF65-F5344CB8AC3E}">
        <p14:creationId xmlns:p14="http://schemas.microsoft.com/office/powerpoint/2010/main" val="67918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1400" y="1008064"/>
            <a:ext cx="7749032" cy="779462"/>
          </a:xfrm>
        </p:spPr>
        <p:txBody>
          <a:bodyPr/>
          <a:lstStyle/>
          <a:p>
            <a:r>
              <a:rPr lang="fr-FR" dirty="0"/>
              <a:t>Séminaires interdisciplinaires</a:t>
            </a:r>
          </a:p>
        </p:txBody>
      </p:sp>
      <p:graphicFrame>
        <p:nvGraphicFramePr>
          <p:cNvPr id="16" name="Espace réservé du contenu 15"/>
          <p:cNvGraphicFramePr>
            <a:graphicFrameLocks noGrp="1"/>
          </p:cNvGraphicFramePr>
          <p:nvPr>
            <p:ph idx="1"/>
          </p:nvPr>
        </p:nvGraphicFramePr>
        <p:xfrm>
          <a:off x="1041400" y="1579418"/>
          <a:ext cx="7543800" cy="494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stretch>
            <a:fillRect/>
          </a:stretch>
        </p:blipFill>
        <p:spPr>
          <a:xfrm>
            <a:off x="7746837" y="0"/>
            <a:ext cx="747876" cy="520183"/>
          </a:xfrm>
          <a:prstGeom prst="rect">
            <a:avLst/>
          </a:prstGeom>
        </p:spPr>
      </p:pic>
      <p:sp>
        <p:nvSpPr>
          <p:cNvPr id="3" name="Espace réservé du numéro de diapositive 2"/>
          <p:cNvSpPr>
            <a:spLocks noGrp="1"/>
          </p:cNvSpPr>
          <p:nvPr>
            <p:ph type="sldNum" sz="quarter" idx="12"/>
          </p:nvPr>
        </p:nvSpPr>
        <p:spPr/>
        <p:txBody>
          <a:bodyPr/>
          <a:lstStyle/>
          <a:p>
            <a:pPr>
              <a:defRPr/>
            </a:pPr>
            <a:fld id="{2A7020E6-ED99-9647-BB4F-31000EE8FEE0}" type="slidenum">
              <a:rPr lang="fr-FR" smtClean="0"/>
              <a:pPr>
                <a:defRPr/>
              </a:pPr>
              <a:t>42</a:t>
            </a:fld>
            <a:endParaRPr lang="fr-FR"/>
          </a:p>
        </p:txBody>
      </p:sp>
    </p:spTree>
    <p:extLst>
      <p:ext uri="{BB962C8B-B14F-4D97-AF65-F5344CB8AC3E}">
        <p14:creationId xmlns:p14="http://schemas.microsoft.com/office/powerpoint/2010/main" val="9812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1400" y="1008064"/>
            <a:ext cx="7543800" cy="779462"/>
          </a:xfrm>
        </p:spPr>
        <p:txBody>
          <a:bodyPr/>
          <a:lstStyle/>
          <a:p>
            <a:r>
              <a:rPr lang="fr-FR" dirty="0"/>
              <a:t>Formations spécifiques</a:t>
            </a:r>
            <a:br>
              <a:rPr lang="fr-FR" dirty="0"/>
            </a:br>
            <a:r>
              <a:rPr lang="fr-FR" dirty="0"/>
              <a:t/>
            </a:r>
            <a:br>
              <a:rPr lang="fr-FR" dirty="0"/>
            </a:br>
            <a:endParaRPr lang="fr-FR" dirty="0"/>
          </a:p>
        </p:txBody>
      </p:sp>
      <p:graphicFrame>
        <p:nvGraphicFramePr>
          <p:cNvPr id="16" name="Espace réservé du contenu 15"/>
          <p:cNvGraphicFramePr>
            <a:graphicFrameLocks noGrp="1"/>
          </p:cNvGraphicFramePr>
          <p:nvPr>
            <p:ph idx="1"/>
          </p:nvPr>
        </p:nvGraphicFramePr>
        <p:xfrm>
          <a:off x="1041400" y="1981200"/>
          <a:ext cx="7543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stretch>
            <a:fillRect/>
          </a:stretch>
        </p:blipFill>
        <p:spPr>
          <a:xfrm>
            <a:off x="7746837" y="0"/>
            <a:ext cx="747876" cy="520183"/>
          </a:xfrm>
          <a:prstGeom prst="rect">
            <a:avLst/>
          </a:prstGeom>
        </p:spPr>
      </p:pic>
      <p:sp>
        <p:nvSpPr>
          <p:cNvPr id="3" name="Espace réservé du numéro de diapositive 2"/>
          <p:cNvSpPr>
            <a:spLocks noGrp="1"/>
          </p:cNvSpPr>
          <p:nvPr>
            <p:ph type="sldNum" sz="quarter" idx="12"/>
          </p:nvPr>
        </p:nvSpPr>
        <p:spPr/>
        <p:txBody>
          <a:bodyPr/>
          <a:lstStyle/>
          <a:p>
            <a:pPr>
              <a:defRPr/>
            </a:pPr>
            <a:fld id="{2A7020E6-ED99-9647-BB4F-31000EE8FEE0}" type="slidenum">
              <a:rPr lang="fr-FR" smtClean="0"/>
              <a:pPr>
                <a:defRPr/>
              </a:pPr>
              <a:t>43</a:t>
            </a:fld>
            <a:endParaRPr lang="fr-FR"/>
          </a:p>
        </p:txBody>
      </p:sp>
    </p:spTree>
    <p:extLst>
      <p:ext uri="{BB962C8B-B14F-4D97-AF65-F5344CB8AC3E}">
        <p14:creationId xmlns:p14="http://schemas.microsoft.com/office/powerpoint/2010/main" val="79677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1400" y="1008063"/>
            <a:ext cx="7543800" cy="674433"/>
          </a:xfrm>
        </p:spPr>
        <p:txBody>
          <a:bodyPr/>
          <a:lstStyle/>
          <a:p>
            <a:r>
              <a:rPr lang="fr-FR" sz="2800" dirty="0"/>
              <a:t>Autres actions de formation</a:t>
            </a:r>
            <a:endParaRPr lang="fr-FR" dirty="0"/>
          </a:p>
        </p:txBody>
      </p:sp>
      <p:graphicFrame>
        <p:nvGraphicFramePr>
          <p:cNvPr id="16" name="Espace réservé du contenu 15"/>
          <p:cNvGraphicFramePr>
            <a:graphicFrameLocks noGrp="1"/>
          </p:cNvGraphicFramePr>
          <p:nvPr>
            <p:ph idx="1"/>
          </p:nvPr>
        </p:nvGraphicFramePr>
        <p:xfrm>
          <a:off x="1041400" y="1981200"/>
          <a:ext cx="7543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stretch>
            <a:fillRect/>
          </a:stretch>
        </p:blipFill>
        <p:spPr>
          <a:xfrm>
            <a:off x="7746837" y="0"/>
            <a:ext cx="747876" cy="520183"/>
          </a:xfrm>
          <a:prstGeom prst="rect">
            <a:avLst/>
          </a:prstGeom>
        </p:spPr>
      </p:pic>
      <p:sp>
        <p:nvSpPr>
          <p:cNvPr id="3" name="Espace réservé du numéro de diapositive 2"/>
          <p:cNvSpPr>
            <a:spLocks noGrp="1"/>
          </p:cNvSpPr>
          <p:nvPr>
            <p:ph type="sldNum" sz="quarter" idx="12"/>
          </p:nvPr>
        </p:nvSpPr>
        <p:spPr/>
        <p:txBody>
          <a:bodyPr/>
          <a:lstStyle/>
          <a:p>
            <a:pPr>
              <a:defRPr/>
            </a:pPr>
            <a:fld id="{2A7020E6-ED99-9647-BB4F-31000EE8FEE0}" type="slidenum">
              <a:rPr lang="fr-FR" smtClean="0"/>
              <a:pPr>
                <a:defRPr/>
              </a:pPr>
              <a:t>44</a:t>
            </a:fld>
            <a:endParaRPr lang="fr-FR"/>
          </a:p>
        </p:txBody>
      </p:sp>
    </p:spTree>
    <p:extLst>
      <p:ext uri="{BB962C8B-B14F-4D97-AF65-F5344CB8AC3E}">
        <p14:creationId xmlns:p14="http://schemas.microsoft.com/office/powerpoint/2010/main" val="12165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Collège de France</a:t>
            </a:r>
          </a:p>
        </p:txBody>
      </p:sp>
      <p:sp>
        <p:nvSpPr>
          <p:cNvPr id="2" name="Espace réservé du texte 1">
            <a:extLst>
              <a:ext uri="{FF2B5EF4-FFF2-40B4-BE49-F238E27FC236}">
                <a16:creationId xmlns:a16="http://schemas.microsoft.com/office/drawing/2014/main" id="{41A17643-9DFA-B444-9559-DE6C737A8668}"/>
              </a:ext>
            </a:extLst>
          </p:cNvPr>
          <p:cNvSpPr>
            <a:spLocks noGrp="1"/>
          </p:cNvSpPr>
          <p:nvPr>
            <p:ph type="body" idx="1"/>
          </p:nvPr>
        </p:nvSpPr>
        <p:spPr/>
        <p:txBody>
          <a:bodyPr/>
          <a:lstStyle/>
          <a:p>
            <a:r>
              <a:rPr lang="fr-FR" dirty="0"/>
              <a:t>Projet de convention</a:t>
            </a:r>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45</a:t>
            </a:fld>
            <a:endParaRPr lang="fr-FR"/>
          </a:p>
        </p:txBody>
      </p:sp>
    </p:spTree>
    <p:extLst>
      <p:ext uri="{BB962C8B-B14F-4D97-AF65-F5344CB8AC3E}">
        <p14:creationId xmlns:p14="http://schemas.microsoft.com/office/powerpoint/2010/main" val="2352466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Principes</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00212"/>
            <a:ext cx="7824818" cy="4593710"/>
          </a:xfrm>
        </p:spPr>
        <p:txBody>
          <a:bodyPr numCol="1"/>
          <a:lstStyle/>
          <a:p>
            <a:pPr marL="0" indent="0">
              <a:buNone/>
            </a:pPr>
            <a:r>
              <a:rPr lang="fr-FR" b="0" dirty="0"/>
              <a:t>Depuis 2006, le Collège de France a mis en place une procédure simple permettant aux écoles doctorales qui le souhaitent de valider dans le cursus de thèse de leurs doctorants leur présence aux enseignements des professeurs du Collège de France.</a:t>
            </a:r>
            <a:br>
              <a:rPr lang="fr-FR" b="0" dirty="0"/>
            </a:br>
            <a:endParaRPr lang="fr-FR" b="0" dirty="0"/>
          </a:p>
          <a:p>
            <a:pPr marL="0" indent="0">
              <a:buNone/>
            </a:pPr>
            <a:r>
              <a:rPr lang="fr-FR" b="0" dirty="0"/>
              <a:t>Des conventions permettent aux doctorants de valider les enseignements de leur choix parmi les cours, séminaires, colloques et conférences organisés tout au long de l'année par l'ensemble des chaires. Les enseignements sont différents chaque année et peuvent donc être suivis plusieurs années de suite.</a:t>
            </a:r>
          </a:p>
          <a:p>
            <a:r>
              <a:rPr lang="fr-FR" b="0" dirty="0"/>
              <a:t>L’école doctorale établit une convention avec le Collège de France</a:t>
            </a:r>
          </a:p>
          <a:p>
            <a:r>
              <a:rPr lang="fr-FR" b="0" dirty="0"/>
              <a:t>Le correspondant « École doctorale » du Collège de France établit une fiche nominative de suivi de cours qui sera envoyée par courriel à l'école doctorale et/ou au doctorant.</a:t>
            </a:r>
          </a:p>
          <a:p>
            <a:r>
              <a:rPr lang="fr-FR" b="0" dirty="0"/>
              <a:t>Le doctorant doit se présenter au professeur au premier et au dernier cours, afin de lui faire signer le document.</a:t>
            </a:r>
          </a:p>
          <a:p>
            <a:r>
              <a:rPr lang="fr-FR" b="0" dirty="0"/>
              <a:t>À la fin de la session de cours, l'étudiant doit faire parvenir la fiche de suivi de cours signée, au secrétariat de son école doctorale.</a:t>
            </a:r>
          </a:p>
          <a:p>
            <a:endParaRPr lang="fr-FR" b="0" dirty="0"/>
          </a:p>
          <a:p>
            <a:pPr marL="0" indent="0">
              <a:buNone/>
            </a:pPr>
            <a:r>
              <a:rPr lang="fr-FR" sz="1600" dirty="0">
                <a:solidFill>
                  <a:srgbClr val="FF0000"/>
                </a:solidFill>
              </a:rPr>
              <a:t>Le principe d’une convention entre l’ED 355 et le Collège de France est acté à l’unanimité</a:t>
            </a:r>
            <a:br>
              <a:rPr lang="fr-FR" sz="1600" dirty="0">
                <a:solidFill>
                  <a:srgbClr val="FF0000"/>
                </a:solidFill>
              </a:rPr>
            </a:br>
            <a:endParaRPr lang="fr-FR" sz="1600" dirty="0">
              <a:solidFill>
                <a:srgbClr val="FF0000"/>
              </a:solidFill>
            </a:endParaRPr>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46</a:t>
            </a:fld>
            <a:endParaRPr lang="fr-FR"/>
          </a:p>
        </p:txBody>
      </p:sp>
    </p:spTree>
    <p:extLst>
      <p:ext uri="{BB962C8B-B14F-4D97-AF65-F5344CB8AC3E}">
        <p14:creationId xmlns:p14="http://schemas.microsoft.com/office/powerpoint/2010/main" val="1121195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Thèses sur articles</a:t>
            </a:r>
            <a:br>
              <a:rPr lang="fr-FR" dirty="0"/>
            </a:br>
            <a:endParaRPr lang="fr-FR" dirty="0"/>
          </a:p>
        </p:txBody>
      </p:sp>
      <p:sp>
        <p:nvSpPr>
          <p:cNvPr id="2" name="Espace réservé du texte 1">
            <a:extLst>
              <a:ext uri="{FF2B5EF4-FFF2-40B4-BE49-F238E27FC236}">
                <a16:creationId xmlns:a16="http://schemas.microsoft.com/office/drawing/2014/main" id="{41A17643-9DFA-B444-9559-DE6C737A86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47</a:t>
            </a:fld>
            <a:endParaRPr lang="fr-FR"/>
          </a:p>
        </p:txBody>
      </p:sp>
    </p:spTree>
    <p:extLst>
      <p:ext uri="{BB962C8B-B14F-4D97-AF65-F5344CB8AC3E}">
        <p14:creationId xmlns:p14="http://schemas.microsoft.com/office/powerpoint/2010/main" val="2333371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Cadre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69424"/>
            <a:ext cx="7824818" cy="4345626"/>
          </a:xfrm>
        </p:spPr>
        <p:txBody>
          <a:bodyPr numCol="1"/>
          <a:lstStyle/>
          <a:p>
            <a:pPr marL="0" indent="0">
              <a:buNone/>
            </a:pPr>
            <a:endParaRPr lang="fr-FR" dirty="0"/>
          </a:p>
          <a:p>
            <a:pPr marL="0" indent="0" algn="just">
              <a:buNone/>
            </a:pPr>
            <a:r>
              <a:rPr lang="fr-FR" sz="2000" b="0" dirty="0"/>
              <a:t>La thèse sur articles permet d’intégrer des articles publiés (ou à paraître) dans des revues à comité de lecture reconnues dans  la discipline (en </a:t>
            </a:r>
            <a:r>
              <a:rPr lang="fr-FR" sz="2000" b="0" dirty="0" err="1"/>
              <a:t>général</a:t>
            </a:r>
            <a:r>
              <a:rPr lang="fr-FR" sz="2000" b="0" dirty="0"/>
              <a:t> trois articles au minimum). </a:t>
            </a:r>
          </a:p>
          <a:p>
            <a:pPr marL="0" indent="0" algn="just">
              <a:buNone/>
            </a:pPr>
            <a:endParaRPr lang="fr-FR" sz="2000" b="0" dirty="0"/>
          </a:p>
          <a:p>
            <a:pPr marL="0" indent="0" algn="just">
              <a:buNone/>
            </a:pPr>
            <a:r>
              <a:rPr lang="fr-FR" sz="2000" b="0" dirty="0"/>
              <a:t>Pas interdite en France  </a:t>
            </a:r>
          </a:p>
          <a:p>
            <a:pPr marL="0" indent="0" algn="just">
              <a:buNone/>
            </a:pPr>
            <a:r>
              <a:rPr lang="fr-FR" sz="2000" b="0" dirty="0"/>
              <a:t>Pratiquée habituellement en Sciences de l’environnement, en biologie et santé, mais aussi au géographie et en préhistoire. </a:t>
            </a:r>
          </a:p>
          <a:p>
            <a:pPr marL="0" indent="0" algn="just">
              <a:buNone/>
            </a:pPr>
            <a:r>
              <a:rPr lang="fr-FR" sz="2000" b="0" dirty="0"/>
              <a:t>Actuellement pas de cadrage ni au plan national ni à AMU. </a:t>
            </a:r>
          </a:p>
          <a:p>
            <a:pPr marL="0" indent="0" algn="just">
              <a:buNone/>
            </a:pPr>
            <a:r>
              <a:rPr lang="fr-FR" sz="2000" b="0" dirty="0"/>
              <a:t>				</a:t>
            </a: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48</a:t>
            </a:fld>
            <a:endParaRPr lang="fr-FR"/>
          </a:p>
        </p:txBody>
      </p:sp>
    </p:spTree>
    <p:extLst>
      <p:ext uri="{BB962C8B-B14F-4D97-AF65-F5344CB8AC3E}">
        <p14:creationId xmlns:p14="http://schemas.microsoft.com/office/powerpoint/2010/main" val="1437856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Rappel</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69424"/>
            <a:ext cx="7824818" cy="4345626"/>
          </a:xfrm>
        </p:spPr>
        <p:txBody>
          <a:bodyPr numCol="1"/>
          <a:lstStyle/>
          <a:p>
            <a:pPr marL="0" indent="0">
              <a:buNone/>
            </a:pPr>
            <a:endParaRPr lang="fr-FR" dirty="0"/>
          </a:p>
          <a:p>
            <a:pPr marL="0" indent="0" algn="just">
              <a:buNone/>
            </a:pPr>
            <a:r>
              <a:rPr lang="fr-FR" sz="2400" b="0" dirty="0"/>
              <a:t>« Le manuscrit est un document scientifique structuré, qui contient notamment une présentation du sujet et de la problématique, un état de l’art qui fait le point sur l’état des connaissances sur le sujet, l’ensemble des résultats obtenus, une discussion et une mise en perspective des résultats, les références bibliographiques utilisées, etc. »</a:t>
            </a:r>
          </a:p>
          <a:p>
            <a:pPr marL="0" indent="0" algn="just">
              <a:buNone/>
            </a:pPr>
            <a:endParaRPr lang="fr-FR" sz="2400" b="0" dirty="0"/>
          </a:p>
          <a:p>
            <a:pPr marL="0" indent="0" algn="just">
              <a:buNone/>
            </a:pPr>
            <a:r>
              <a:rPr lang="fr-FR" sz="2000" b="0" dirty="0"/>
              <a:t>Confédération des Jeunes chercheurs, </a:t>
            </a:r>
            <a:r>
              <a:rPr lang="fr-FR" sz="2000" b="0" i="1" dirty="0"/>
              <a:t>Le doctorat à la Loupe</a:t>
            </a:r>
            <a:r>
              <a:rPr lang="fr-FR" sz="2000" b="0" dirty="0"/>
              <a:t>, fiche 18 : rédaction et soutenance de la thèse</a:t>
            </a:r>
          </a:p>
          <a:p>
            <a:pPr marL="0" indent="0" algn="just">
              <a:buNone/>
            </a:pPr>
            <a:r>
              <a:rPr lang="fr-FR" sz="2000" b="0" dirty="0"/>
              <a:t>				</a:t>
            </a: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49</a:t>
            </a:fld>
            <a:endParaRPr lang="fr-FR"/>
          </a:p>
        </p:txBody>
      </p:sp>
    </p:spTree>
    <p:extLst>
      <p:ext uri="{BB962C8B-B14F-4D97-AF65-F5344CB8AC3E}">
        <p14:creationId xmlns:p14="http://schemas.microsoft.com/office/powerpoint/2010/main" val="1377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Changements organisationnels</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776614" y="1981200"/>
            <a:ext cx="7976892" cy="4043819"/>
          </a:xfrm>
        </p:spPr>
        <p:txBody>
          <a:bodyPr/>
          <a:lstStyle/>
          <a:p>
            <a:pPr marL="0" lvl="1" indent="0">
              <a:buNone/>
            </a:pPr>
            <a:r>
              <a:rPr lang="fr-FR" sz="2800" dirty="0"/>
              <a:t>Modifications en projet depuis 1 an</a:t>
            </a:r>
          </a:p>
          <a:p>
            <a:pPr marL="0" lvl="1" indent="0">
              <a:buNone/>
            </a:pPr>
            <a:r>
              <a:rPr lang="fr-FR" sz="2800" dirty="0"/>
              <a:t>validées par la CR le 13 novembre 2020:</a:t>
            </a:r>
          </a:p>
          <a:p>
            <a:pPr marL="514350" lvl="1" indent="-514350">
              <a:buFont typeface="Wingdings" panose="05000000000000000000" pitchFamily="2" charset="2"/>
              <a:buChar char="§"/>
            </a:pPr>
            <a:r>
              <a:rPr lang="fr-FR" sz="2800" dirty="0"/>
              <a:t>Dispenses de master</a:t>
            </a:r>
          </a:p>
          <a:p>
            <a:pPr marL="514350" lvl="1" indent="-514350">
              <a:buFont typeface="Wingdings" panose="05000000000000000000" pitchFamily="2" charset="2"/>
              <a:buChar char="§"/>
            </a:pPr>
            <a:r>
              <a:rPr lang="fr-FR" sz="2800" dirty="0"/>
              <a:t>Changements en cours de thèse (sujet, directeur)</a:t>
            </a:r>
          </a:p>
          <a:p>
            <a:pPr marL="0" lvl="1" indent="0">
              <a:buNone/>
            </a:pPr>
            <a:endParaRPr lang="fr-FR" sz="2800" dirty="0"/>
          </a:p>
          <a:p>
            <a:pPr marL="0" lvl="1" indent="0">
              <a:buNone/>
            </a:pPr>
            <a:r>
              <a:rPr lang="fr-FR" sz="2800" dirty="0"/>
              <a:t>				</a:t>
            </a:r>
            <a:r>
              <a:rPr lang="fr-FR" sz="2800" b="1" dirty="0"/>
              <a:t>Traitement par les </a:t>
            </a:r>
            <a:r>
              <a:rPr lang="fr-FR" sz="2800" b="1" dirty="0" err="1"/>
              <a:t>EDs</a:t>
            </a:r>
            <a:r>
              <a:rPr lang="fr-FR" sz="2800" b="1" dirty="0"/>
              <a:t> sans passage devant la CR</a:t>
            </a:r>
          </a:p>
          <a:p>
            <a:pPr marL="457200" lvl="1" indent="0">
              <a:buNone/>
            </a:pPr>
            <a:endParaRPr lang="fr-FR" sz="2400" dirty="0"/>
          </a:p>
          <a:p>
            <a:pPr marL="0" indent="0">
              <a:buNone/>
            </a:pPr>
            <a:r>
              <a:rPr lang="fr-FR" sz="2400" dirty="0"/>
              <a:t>				</a:t>
            </a:r>
          </a:p>
          <a:p>
            <a:pPr marL="0" indent="0">
              <a:buNone/>
            </a:pPr>
            <a:r>
              <a:rPr lang="fr-FR" sz="2400" dirty="0"/>
              <a:t>	</a:t>
            </a:r>
          </a:p>
          <a:p>
            <a:pPr>
              <a:buFont typeface="Wingdings" charset="2"/>
              <a:buChar char="q"/>
            </a:pPr>
            <a:endParaRPr lang="fr-FR" sz="3200" dirty="0"/>
          </a:p>
          <a:p>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a:t>
            </a:fld>
            <a:endParaRPr lang="fr-FR"/>
          </a:p>
        </p:txBody>
      </p:sp>
      <p:sp>
        <p:nvSpPr>
          <p:cNvPr id="2" name="Flèche vers la droite 1">
            <a:extLst>
              <a:ext uri="{FF2B5EF4-FFF2-40B4-BE49-F238E27FC236}">
                <a16:creationId xmlns:a16="http://schemas.microsoft.com/office/drawing/2014/main" id="{70F949C7-6B65-1140-829A-49A475B2CF28}"/>
              </a:ext>
            </a:extLst>
          </p:cNvPr>
          <p:cNvSpPr/>
          <p:nvPr/>
        </p:nvSpPr>
        <p:spPr>
          <a:xfrm>
            <a:off x="1174242" y="497056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3920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Conditions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981200"/>
            <a:ext cx="7824818" cy="4133849"/>
          </a:xfrm>
        </p:spPr>
        <p:txBody>
          <a:bodyPr numCol="1"/>
          <a:lstStyle/>
          <a:p>
            <a:pPr marL="0" indent="0">
              <a:buNone/>
            </a:pPr>
            <a:r>
              <a:rPr lang="fr-FR" sz="2000" dirty="0"/>
              <a:t>Modèle : ED 432, Sciences des métiers de l’Ingénieur (</a:t>
            </a:r>
            <a:r>
              <a:rPr lang="fr-FR" sz="2000" dirty="0" err="1"/>
              <a:t>ParisTech</a:t>
            </a:r>
            <a:r>
              <a:rPr lang="fr-FR" sz="2000" dirty="0"/>
              <a:t>)</a:t>
            </a:r>
          </a:p>
          <a:p>
            <a:pPr marL="0" indent="0">
              <a:buNone/>
            </a:pPr>
            <a:endParaRPr lang="fr-FR" dirty="0"/>
          </a:p>
          <a:p>
            <a:pPr marL="0" indent="0">
              <a:buNone/>
            </a:pPr>
            <a:r>
              <a:rPr lang="fr-FR" sz="1800" dirty="0"/>
              <a:t>Droits:</a:t>
            </a:r>
          </a:p>
          <a:p>
            <a:pPr>
              <a:buFont typeface="Arial" panose="020B0604020202020204" pitchFamily="34" charset="0"/>
              <a:buChar char="•"/>
            </a:pPr>
            <a:r>
              <a:rPr lang="fr-FR" sz="1800" dirty="0"/>
              <a:t>Le doctorant doit être l’auteur principal des articles </a:t>
            </a:r>
          </a:p>
          <a:p>
            <a:pPr>
              <a:buFont typeface="Arial" panose="020B0604020202020204" pitchFamily="34" charset="0"/>
              <a:buChar char="•"/>
            </a:pPr>
            <a:r>
              <a:rPr lang="fr-FR" sz="1800" b="0" dirty="0"/>
              <a:t>respecter les droits des co-auteurs </a:t>
            </a:r>
          </a:p>
          <a:p>
            <a:pPr>
              <a:buFont typeface="Arial" panose="020B0604020202020204" pitchFamily="34" charset="0"/>
              <a:buChar char="•"/>
            </a:pPr>
            <a:r>
              <a:rPr lang="fr-FR" sz="1800" b="0" dirty="0" err="1"/>
              <a:t>vérifier</a:t>
            </a:r>
            <a:r>
              <a:rPr lang="fr-FR" sz="1800" b="0" dirty="0"/>
              <a:t> les droits de diffusion </a:t>
            </a:r>
            <a:r>
              <a:rPr lang="fr-FR" sz="1800" b="0" dirty="0" err="1"/>
              <a:t>conformément</a:t>
            </a:r>
            <a:r>
              <a:rPr lang="fr-FR" sz="1800" b="0" dirty="0"/>
              <a:t> au contrat </a:t>
            </a:r>
            <a:r>
              <a:rPr lang="fr-FR" sz="1800" b="0" dirty="0" err="1"/>
              <a:t>établi</a:t>
            </a:r>
            <a:r>
              <a:rPr lang="fr-FR" sz="1800" b="0" dirty="0"/>
              <a:t> avec l’</a:t>
            </a:r>
            <a:r>
              <a:rPr lang="fr-FR" sz="1800" b="0" dirty="0" err="1"/>
              <a:t>éditeur</a:t>
            </a:r>
            <a:r>
              <a:rPr lang="fr-FR" sz="1800" b="0" dirty="0"/>
              <a:t> de la revue. </a:t>
            </a:r>
          </a:p>
          <a:p>
            <a:pPr>
              <a:buFont typeface="Arial" panose="020B0604020202020204" pitchFamily="34" charset="0"/>
              <a:buChar char="•"/>
            </a:pPr>
            <a:r>
              <a:rPr lang="fr-FR" sz="1800" b="0" dirty="0"/>
              <a:t>Les articles doivent être présentés tels que soumis à la revue. </a:t>
            </a:r>
          </a:p>
          <a:p>
            <a:pPr>
              <a:buFont typeface="Arial" panose="020B0604020202020204" pitchFamily="34" charset="0"/>
              <a:buChar char="•"/>
            </a:pPr>
            <a:r>
              <a:rPr lang="fr-FR" sz="1800" b="0" dirty="0"/>
              <a:t>Les rapporteurs ne doivent pas être co-auteurs des articles </a:t>
            </a:r>
            <a:r>
              <a:rPr lang="fr-FR" sz="1800" b="0" dirty="0" err="1"/>
              <a:t>intégrés</a:t>
            </a:r>
            <a:r>
              <a:rPr lang="fr-FR" sz="1800" b="0" dirty="0"/>
              <a:t> dans le mémoire, </a:t>
            </a:r>
          </a:p>
          <a:p>
            <a:pPr>
              <a:buFont typeface="Arial" panose="020B0604020202020204" pitchFamily="34" charset="0"/>
              <a:buChar char="•"/>
            </a:pPr>
            <a:r>
              <a:rPr lang="fr-FR" sz="1800" b="0" dirty="0"/>
              <a:t>ni avoir </a:t>
            </a:r>
            <a:r>
              <a:rPr lang="fr-FR" sz="1800" b="0" dirty="0" err="1"/>
              <a:t>déja</a:t>
            </a:r>
            <a:r>
              <a:rPr lang="fr-FR" sz="1800" b="0" dirty="0"/>
              <a:t>̀ publié avec le doctorant. </a:t>
            </a:r>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50</a:t>
            </a:fld>
            <a:endParaRPr lang="fr-FR"/>
          </a:p>
        </p:txBody>
      </p:sp>
    </p:spTree>
    <p:extLst>
      <p:ext uri="{BB962C8B-B14F-4D97-AF65-F5344CB8AC3E}">
        <p14:creationId xmlns:p14="http://schemas.microsoft.com/office/powerpoint/2010/main" val="2818958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Conditions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981200"/>
            <a:ext cx="7824818" cy="4133849"/>
          </a:xfrm>
        </p:spPr>
        <p:txBody>
          <a:bodyPr numCol="1"/>
          <a:lstStyle/>
          <a:p>
            <a:pPr marL="0" indent="0">
              <a:buNone/>
            </a:pPr>
            <a:r>
              <a:rPr lang="fr-FR" sz="2000" dirty="0"/>
              <a:t>Modèle : ED 432, Sciences des métiers de l’Ingénieur (</a:t>
            </a:r>
            <a:r>
              <a:rPr lang="fr-FR" sz="2000" dirty="0" err="1"/>
              <a:t>ParisTech</a:t>
            </a:r>
            <a:r>
              <a:rPr lang="fr-FR" sz="2000" dirty="0"/>
              <a:t>)</a:t>
            </a:r>
          </a:p>
          <a:p>
            <a:pPr marL="0" indent="0">
              <a:buNone/>
            </a:pPr>
            <a:endParaRPr lang="fr-FR" sz="2000" dirty="0"/>
          </a:p>
          <a:p>
            <a:pPr marL="0" indent="0">
              <a:buNone/>
            </a:pPr>
            <a:r>
              <a:rPr lang="fr-FR" sz="2000" dirty="0"/>
              <a:t>Présentation du mémoire : </a:t>
            </a:r>
          </a:p>
          <a:p>
            <a:pPr algn="just"/>
            <a:r>
              <a:rPr lang="fr-FR" sz="2000" b="0" dirty="0"/>
              <a:t>Le mémoire doit constituer </a:t>
            </a:r>
            <a:r>
              <a:rPr lang="fr-FR" sz="2000" dirty="0"/>
              <a:t>un ensemble cohérent et original </a:t>
            </a:r>
            <a:r>
              <a:rPr lang="fr-FR" sz="2000" b="0" dirty="0"/>
              <a:t>permettant de distinguer et d’évaluer </a:t>
            </a:r>
            <a:r>
              <a:rPr lang="fr-FR" sz="2000" dirty="0"/>
              <a:t>le travail personnel du doctorant</a:t>
            </a:r>
            <a:r>
              <a:rPr lang="fr-FR" sz="2000" b="0" dirty="0"/>
              <a:t> par rapport au travail collectif.</a:t>
            </a:r>
          </a:p>
          <a:p>
            <a:pPr algn="just"/>
            <a:r>
              <a:rPr lang="fr-FR" sz="2000" dirty="0"/>
              <a:t>La thèse ne doit pas être une simple juxtaposition d’articles </a:t>
            </a:r>
            <a:r>
              <a:rPr lang="fr-FR" sz="2000" b="0" dirty="0"/>
              <a:t>mais mettre en évidence les liens entre ces articles et la démarche qui a été menée au cours du doctorat pour atteindre les objectifs fixés</a:t>
            </a:r>
            <a:r>
              <a:rPr lang="fr-FR" sz="2400" b="0" dirty="0"/>
              <a:t>. </a:t>
            </a:r>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51</a:t>
            </a:fld>
            <a:endParaRPr lang="fr-FR"/>
          </a:p>
        </p:txBody>
      </p:sp>
    </p:spTree>
    <p:extLst>
      <p:ext uri="{BB962C8B-B14F-4D97-AF65-F5344CB8AC3E}">
        <p14:creationId xmlns:p14="http://schemas.microsoft.com/office/powerpoint/2010/main" val="3425485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3600" dirty="0"/>
              <a:t>Quelle politique pour l’ED 355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981200"/>
            <a:ext cx="7824818" cy="4133849"/>
          </a:xfrm>
        </p:spPr>
        <p:txBody>
          <a:bodyPr numCol="1"/>
          <a:lstStyle/>
          <a:p>
            <a:pPr marL="0" indent="0" algn="just">
              <a:buNone/>
            </a:pPr>
            <a:r>
              <a:rPr lang="fr-FR" sz="2400" b="0" dirty="0"/>
              <a:t>« L’article L612-7 du Code de l’éducation prévoit la possibilité de présenter simplement un ensemble de travaux scientifiques originaux, dans le cadre de la « thèse sur travaux. »</a:t>
            </a:r>
          </a:p>
          <a:p>
            <a:pPr marL="0" indent="0">
              <a:buNone/>
            </a:pPr>
            <a:r>
              <a:rPr lang="fr-FR" sz="2800" dirty="0"/>
              <a:t>Deux questions : </a:t>
            </a:r>
          </a:p>
          <a:p>
            <a:pPr marL="0" indent="0">
              <a:buNone/>
            </a:pPr>
            <a:r>
              <a:rPr lang="fr-FR" sz="2400" b="0" dirty="0"/>
              <a:t>1. Thèse sur articles acceptée ou non ?</a:t>
            </a:r>
          </a:p>
          <a:p>
            <a:pPr marL="0" indent="0">
              <a:buNone/>
            </a:pPr>
            <a:r>
              <a:rPr lang="fr-FR" sz="2400" b="0" dirty="0"/>
              <a:t>2. Si oui, quel cadre ?</a:t>
            </a:r>
          </a:p>
          <a:p>
            <a:pPr marL="0" indent="0" algn="just">
              <a:buNone/>
            </a:pPr>
            <a:r>
              <a:rPr lang="fr-FR" sz="2400" b="0" dirty="0">
                <a:solidFill>
                  <a:srgbClr val="FF0000"/>
                </a:solidFill>
              </a:rPr>
              <a:t>La question sera soumise à un prochain vote du conseil. En attendant, un groupe de travail est constitué pour élaborer une proposition de cadrage</a:t>
            </a:r>
            <a:r>
              <a:rPr lang="fr-FR" sz="2400" b="0" dirty="0"/>
              <a:t>. </a:t>
            </a:r>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52</a:t>
            </a:fld>
            <a:endParaRPr lang="fr-FR"/>
          </a:p>
        </p:txBody>
      </p:sp>
    </p:spTree>
    <p:extLst>
      <p:ext uri="{BB962C8B-B14F-4D97-AF65-F5344CB8AC3E}">
        <p14:creationId xmlns:p14="http://schemas.microsoft.com/office/powerpoint/2010/main" val="2107398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Budget </a:t>
            </a:r>
          </a:p>
        </p:txBody>
      </p:sp>
      <p:sp>
        <p:nvSpPr>
          <p:cNvPr id="2" name="Espace réservé du texte 1">
            <a:extLst>
              <a:ext uri="{FF2B5EF4-FFF2-40B4-BE49-F238E27FC236}">
                <a16:creationId xmlns:a16="http://schemas.microsoft.com/office/drawing/2014/main" id="{41A17643-9DFA-B444-9559-DE6C737A86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53</a:t>
            </a:fld>
            <a:endParaRPr lang="fr-FR"/>
          </a:p>
        </p:txBody>
      </p:sp>
    </p:spTree>
    <p:extLst>
      <p:ext uri="{BB962C8B-B14F-4D97-AF65-F5344CB8AC3E}">
        <p14:creationId xmlns:p14="http://schemas.microsoft.com/office/powerpoint/2010/main" val="552896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Répartition des dépenses 2020</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928688" y="1700212"/>
            <a:ext cx="7824818" cy="4414837"/>
          </a:xfrm>
        </p:spPr>
        <p:txBody>
          <a:bodyPr numCol="1"/>
          <a:lstStyle/>
          <a:p>
            <a:pPr marL="0" indent="0">
              <a:buNone/>
            </a:pPr>
            <a:r>
              <a:rPr lang="fr-FR" sz="1800" dirty="0"/>
              <a:t>	Fonctionnement de l’ED : 4947, 12 € dont</a:t>
            </a:r>
          </a:p>
          <a:p>
            <a:pPr lvl="1">
              <a:buFontTx/>
              <a:buChar char="-"/>
            </a:pPr>
            <a:r>
              <a:rPr lang="fr-FR" sz="1600" dirty="0"/>
              <a:t>investissement (équipement informatique) : 1145, 65</a:t>
            </a:r>
          </a:p>
          <a:p>
            <a:pPr lvl="1">
              <a:buFontTx/>
              <a:buChar char="-"/>
            </a:pPr>
            <a:r>
              <a:rPr lang="fr-FR" sz="1600" dirty="0"/>
              <a:t>Mobilier de bureau + salle des doctorants : 666, 07</a:t>
            </a:r>
          </a:p>
          <a:p>
            <a:pPr lvl="1">
              <a:buFontTx/>
              <a:buChar char="-"/>
            </a:pPr>
            <a:r>
              <a:rPr lang="fr-FR" sz="1600" dirty="0"/>
              <a:t>Fournitures de bureau (cartouches…) : 1553, 77</a:t>
            </a:r>
          </a:p>
          <a:p>
            <a:pPr marL="457200" lvl="1" indent="0">
              <a:buNone/>
            </a:pPr>
            <a:endParaRPr lang="fr-FR" sz="1600" b="1" dirty="0"/>
          </a:p>
          <a:p>
            <a:pPr marL="457200" lvl="1" indent="0">
              <a:buNone/>
            </a:pPr>
            <a:r>
              <a:rPr lang="fr-FR" sz="1800" b="1" dirty="0"/>
              <a:t>Actions mises en place pour les doctorants : 6458, 15 €</a:t>
            </a:r>
            <a:r>
              <a:rPr lang="fr-FR" sz="1600" b="1" dirty="0"/>
              <a:t> dont</a:t>
            </a:r>
          </a:p>
          <a:p>
            <a:pPr marL="742950" lvl="1" indent="-285750">
              <a:buFontTx/>
              <a:buChar char="-"/>
            </a:pPr>
            <a:r>
              <a:rPr lang="fr-FR" sz="1600" dirty="0"/>
              <a:t>Formations : 5639, 15</a:t>
            </a:r>
          </a:p>
          <a:p>
            <a:pPr marL="742950" lvl="1" indent="-285750">
              <a:buFontTx/>
              <a:buChar char="-"/>
            </a:pPr>
            <a:r>
              <a:rPr lang="fr-FR" sz="1600" dirty="0"/>
              <a:t>Goodies : 654</a:t>
            </a:r>
          </a:p>
          <a:p>
            <a:pPr marL="457200" lvl="1" indent="0">
              <a:buNone/>
            </a:pPr>
            <a:endParaRPr lang="fr-FR" sz="1600" b="1" dirty="0"/>
          </a:p>
          <a:p>
            <a:pPr marL="457200" lvl="1" indent="0">
              <a:buNone/>
            </a:pPr>
            <a:r>
              <a:rPr lang="fr-FR" sz="1600" b="1" dirty="0"/>
              <a:t>Subventions pour doctorants : 2370 €, dont</a:t>
            </a:r>
          </a:p>
          <a:p>
            <a:pPr marL="457200" lvl="1" indent="0">
              <a:buNone/>
            </a:pPr>
            <a:r>
              <a:rPr lang="fr-FR" sz="1600" b="1" dirty="0"/>
              <a:t>- </a:t>
            </a:r>
            <a:r>
              <a:rPr lang="fr-FR" sz="1600" dirty="0"/>
              <a:t>Forfait 500 euros pour journées jeunes chercheurs (2 : TELEMME et </a:t>
            </a:r>
            <a:r>
              <a:rPr lang="fr-FR" sz="1600" dirty="0" err="1"/>
              <a:t>Diwan</a:t>
            </a:r>
            <a:r>
              <a:rPr lang="fr-FR" sz="1600" dirty="0"/>
              <a:t>)</a:t>
            </a:r>
          </a:p>
          <a:p>
            <a:pPr marL="742950" lvl="1" indent="-285750">
              <a:buFontTx/>
              <a:buChar char="-"/>
            </a:pPr>
            <a:r>
              <a:rPr lang="fr-FR" sz="1600" dirty="0"/>
              <a:t>Forfait 250 euros pour missions à l’étranger (4 doctorants)</a:t>
            </a:r>
          </a:p>
          <a:p>
            <a:pPr marL="742950" lvl="1" indent="-285750">
              <a:buFontTx/>
              <a:buChar char="-"/>
            </a:pPr>
            <a:r>
              <a:rPr lang="fr-FR" sz="1600" dirty="0"/>
              <a:t>Forfait 120 euros pour missions en France (1 doctorant)</a:t>
            </a:r>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54</a:t>
            </a:fld>
            <a:endParaRPr lang="fr-FR"/>
          </a:p>
        </p:txBody>
      </p:sp>
    </p:spTree>
    <p:extLst>
      <p:ext uri="{BB962C8B-B14F-4D97-AF65-F5344CB8AC3E}">
        <p14:creationId xmlns:p14="http://schemas.microsoft.com/office/powerpoint/2010/main" val="580154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640739"/>
          </a:xfrm>
        </p:spPr>
        <p:txBody>
          <a:bodyPr>
            <a:normAutofit/>
          </a:bodyPr>
          <a:lstStyle/>
          <a:p>
            <a:r>
              <a:rPr lang="fr-FR" sz="3600" dirty="0"/>
              <a:t>Bilan et perspectives </a:t>
            </a:r>
          </a:p>
        </p:txBody>
      </p:sp>
      <p:sp>
        <p:nvSpPr>
          <p:cNvPr id="8" name="Espace réservé du contenu 7"/>
          <p:cNvSpPr>
            <a:spLocks noGrp="1"/>
          </p:cNvSpPr>
          <p:nvPr>
            <p:ph idx="1"/>
          </p:nvPr>
        </p:nvSpPr>
        <p:spPr>
          <a:xfrm>
            <a:off x="928688" y="1648802"/>
            <a:ext cx="7824818" cy="4728247"/>
          </a:xfrm>
        </p:spPr>
        <p:txBody>
          <a:bodyPr numCol="1"/>
          <a:lstStyle/>
          <a:p>
            <a:pPr marL="0" indent="0">
              <a:buNone/>
            </a:pPr>
            <a:r>
              <a:rPr lang="fr-FR" sz="2400" dirty="0"/>
              <a:t>13777, 27 € dépensés sur 23 000 attribués (Taux d’exécution = 60 %)</a:t>
            </a:r>
            <a:endParaRPr lang="fr-FR" sz="2400" b="0" dirty="0"/>
          </a:p>
          <a:p>
            <a:pPr marL="0" indent="0">
              <a:buNone/>
            </a:pPr>
            <a:r>
              <a:rPr lang="fr-FR" sz="2400" b="0" dirty="0"/>
              <a:t>Difficultés à dépenser la totalité du budget.  </a:t>
            </a:r>
          </a:p>
          <a:p>
            <a:pPr marL="0" indent="0">
              <a:buNone/>
            </a:pPr>
            <a:r>
              <a:rPr lang="fr-FR" sz="2400" b="0" dirty="0"/>
              <a:t>Propositions : </a:t>
            </a:r>
          </a:p>
          <a:p>
            <a:pPr>
              <a:buFontTx/>
              <a:buChar char="-"/>
            </a:pPr>
            <a:r>
              <a:rPr lang="fr-FR" sz="2400" b="0" dirty="0"/>
              <a:t>Subvention pour les missions de terrain</a:t>
            </a:r>
          </a:p>
          <a:p>
            <a:pPr>
              <a:buFontTx/>
              <a:buChar char="-"/>
            </a:pPr>
            <a:r>
              <a:rPr lang="fr-FR" sz="2400" b="0" dirty="0"/>
              <a:t>Augmenter le montant des subventions </a:t>
            </a:r>
          </a:p>
          <a:p>
            <a:pPr lvl="1">
              <a:buFont typeface="Wingdings" panose="05000000000000000000" pitchFamily="2" charset="2"/>
              <a:buChar char="v"/>
            </a:pPr>
            <a:r>
              <a:rPr lang="fr-FR" sz="2400" b="1" dirty="0"/>
              <a:t>300 € pour mission internationale et cotutelle</a:t>
            </a:r>
          </a:p>
          <a:p>
            <a:pPr lvl="1">
              <a:buFont typeface="Wingdings" panose="05000000000000000000" pitchFamily="2" charset="2"/>
              <a:buChar char="v"/>
            </a:pPr>
            <a:r>
              <a:rPr lang="fr-FR" sz="2400" b="1" dirty="0"/>
              <a:t>150 € pour mission en France</a:t>
            </a:r>
          </a:p>
          <a:p>
            <a:pPr marL="0" indent="0">
              <a:buNone/>
            </a:pPr>
            <a:endParaRPr lang="fr-FR" sz="2400" dirty="0"/>
          </a:p>
          <a:p>
            <a:pPr marL="0" indent="0">
              <a:buNone/>
            </a:pPr>
            <a:r>
              <a:rPr lang="fr-FR" sz="2400" dirty="0">
                <a:solidFill>
                  <a:srgbClr val="FF0000"/>
                </a:solidFill>
              </a:rPr>
              <a:t>Propositions adoptées à l’unanimité.</a:t>
            </a:r>
            <a:endParaRPr lang="fr-FR" sz="2400" b="1" dirty="0">
              <a:solidFill>
                <a:srgbClr val="FF0000"/>
              </a:solidFill>
            </a:endParaRPr>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55</a:t>
            </a:fld>
            <a:endParaRPr lang="fr-FR"/>
          </a:p>
        </p:txBody>
      </p:sp>
    </p:spTree>
    <p:extLst>
      <p:ext uri="{BB962C8B-B14F-4D97-AF65-F5344CB8AC3E}">
        <p14:creationId xmlns:p14="http://schemas.microsoft.com/office/powerpoint/2010/main" val="1893898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E29CCA-805E-EB40-AD8E-956EB511845A}"/>
              </a:ext>
            </a:extLst>
          </p:cNvPr>
          <p:cNvSpPr>
            <a:spLocks noGrp="1"/>
          </p:cNvSpPr>
          <p:nvPr>
            <p:ph type="title"/>
          </p:nvPr>
        </p:nvSpPr>
        <p:spPr/>
        <p:txBody>
          <a:bodyPr/>
          <a:lstStyle/>
          <a:p>
            <a:r>
              <a:rPr lang="fr-FR" dirty="0"/>
              <a:t>Situation des doctorants</a:t>
            </a:r>
          </a:p>
        </p:txBody>
      </p:sp>
      <p:sp>
        <p:nvSpPr>
          <p:cNvPr id="2" name="Espace réservé du texte 1">
            <a:extLst>
              <a:ext uri="{FF2B5EF4-FFF2-40B4-BE49-F238E27FC236}">
                <a16:creationId xmlns:a16="http://schemas.microsoft.com/office/drawing/2014/main" id="{41A17643-9DFA-B444-9559-DE6C737A86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352144-C8BC-754B-B17A-FB667531F6B3}"/>
              </a:ext>
            </a:extLst>
          </p:cNvPr>
          <p:cNvSpPr>
            <a:spLocks noGrp="1"/>
          </p:cNvSpPr>
          <p:nvPr>
            <p:ph type="sldNum" sz="quarter" idx="12"/>
          </p:nvPr>
        </p:nvSpPr>
        <p:spPr/>
        <p:txBody>
          <a:bodyPr/>
          <a:lstStyle/>
          <a:p>
            <a:pPr>
              <a:defRPr/>
            </a:pPr>
            <a:fld id="{2A7020E6-ED99-9647-BB4F-31000EE8FEE0}" type="slidenum">
              <a:rPr lang="fr-FR" smtClean="0"/>
              <a:pPr>
                <a:defRPr/>
              </a:pPr>
              <a:t>56</a:t>
            </a:fld>
            <a:endParaRPr lang="fr-FR"/>
          </a:p>
        </p:txBody>
      </p:sp>
    </p:spTree>
    <p:extLst>
      <p:ext uri="{BB962C8B-B14F-4D97-AF65-F5344CB8AC3E}">
        <p14:creationId xmlns:p14="http://schemas.microsoft.com/office/powerpoint/2010/main" val="3917610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8279C56-1140-4B42-BA11-92B41E9A68E6}"/>
              </a:ext>
            </a:extLst>
          </p:cNvPr>
          <p:cNvSpPr txBox="1"/>
          <p:nvPr/>
        </p:nvSpPr>
        <p:spPr bwMode="auto">
          <a:xfrm>
            <a:off x="1041400" y="1008063"/>
            <a:ext cx="7543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pPr eaLnBrk="0" hangingPunct="0">
              <a:spcAft>
                <a:spcPts val="600"/>
              </a:spcAft>
            </a:pPr>
            <a:endParaRPr lang="fr-FR" sz="2600" b="1" kern="1200" dirty="0">
              <a:solidFill>
                <a:srgbClr val="2663B4"/>
              </a:solidFill>
              <a:latin typeface="Verdana"/>
              <a:ea typeface="ＭＳ Ｐゴシック" charset="-128"/>
              <a:cs typeface="Verdana"/>
            </a:endParaRPr>
          </a:p>
        </p:txBody>
      </p:sp>
      <p:sp>
        <p:nvSpPr>
          <p:cNvPr id="9" name="Content Placeholder 2">
            <a:extLst>
              <a:ext uri="{FF2B5EF4-FFF2-40B4-BE49-F238E27FC236}">
                <a16:creationId xmlns:a16="http://schemas.microsoft.com/office/drawing/2014/main" id="{0AEF46D7-9E82-43B8-ABE3-A6855F0C5FB9}"/>
              </a:ext>
            </a:extLst>
          </p:cNvPr>
          <p:cNvSpPr>
            <a:spLocks noGrp="1"/>
          </p:cNvSpPr>
          <p:nvPr>
            <p:ph idx="1"/>
          </p:nvPr>
        </p:nvSpPr>
        <p:spPr>
          <a:xfrm>
            <a:off x="1041400" y="1282535"/>
            <a:ext cx="7543800" cy="4904509"/>
          </a:xfrm>
        </p:spPr>
        <p:txBody>
          <a:bodyPr/>
          <a:lstStyle/>
          <a:p>
            <a:pPr algn="just"/>
            <a:r>
              <a:rPr lang="fr-FR" sz="2800" b="0" dirty="0">
                <a:solidFill>
                  <a:srgbClr val="FF0000"/>
                </a:solidFill>
              </a:rPr>
              <a:t>Les doctorants restent en attente de réponse à leurs demandes de prolongation de contrat doctoral. </a:t>
            </a:r>
          </a:p>
          <a:p>
            <a:pPr algn="just"/>
            <a:r>
              <a:rPr lang="fr-FR" sz="2800" b="0" dirty="0">
                <a:solidFill>
                  <a:srgbClr val="FF0000"/>
                </a:solidFill>
              </a:rPr>
              <a:t>Compte tenu de la situation sanitaire, les doctorants souhaitent que la date-limite de dépôt des demandes de prolongation, actuellement fixée au 31 décembre 2020, soit prolongée.  </a:t>
            </a:r>
          </a:p>
          <a:p>
            <a:pPr algn="just"/>
            <a:r>
              <a:rPr lang="fr-FR" sz="2800" b="0" dirty="0">
                <a:solidFill>
                  <a:srgbClr val="FF0000"/>
                </a:solidFill>
              </a:rPr>
              <a:t>Un texte rédigé par les représentants des doctorants sera soumis au vote du prochain conseil</a:t>
            </a:r>
            <a:r>
              <a:rPr lang="fr-FR" sz="2800" b="0" dirty="0"/>
              <a:t>. </a:t>
            </a:r>
          </a:p>
          <a:p>
            <a:pPr marL="0" indent="0">
              <a:buNone/>
            </a:pPr>
            <a:endParaRPr lang="fr-FR" sz="2800" b="0" dirty="0"/>
          </a:p>
          <a:p>
            <a:endParaRPr lang="en-US" dirty="0"/>
          </a:p>
        </p:txBody>
      </p:sp>
      <p:sp>
        <p:nvSpPr>
          <p:cNvPr id="2" name="Espace réservé du numéro de diapositive 1">
            <a:extLst>
              <a:ext uri="{FF2B5EF4-FFF2-40B4-BE49-F238E27FC236}">
                <a16:creationId xmlns:a16="http://schemas.microsoft.com/office/drawing/2014/main" id="{A0FEA632-F016-074F-BD23-41A8D988DCEC}"/>
              </a:ext>
            </a:extLst>
          </p:cNvPr>
          <p:cNvSpPr>
            <a:spLocks noGrp="1"/>
          </p:cNvSpPr>
          <p:nvPr>
            <p:ph type="sldNum" sz="quarter" idx="12"/>
          </p:nvPr>
        </p:nvSpPr>
        <p:spPr>
          <a:xfrm>
            <a:off x="2152650" y="6721475"/>
            <a:ext cx="4826000" cy="136525"/>
          </a:xfrm>
        </p:spPr>
        <p:txBody>
          <a:bodyPr vert="horz" wrap="square" lIns="91440" tIns="45720" rIns="91440" bIns="45720" numCol="1" anchor="ctr" anchorCtr="0" compatLnSpc="1">
            <a:prstTxWarp prst="textNoShape">
              <a:avLst/>
            </a:prstTxWarp>
            <a:normAutofit/>
          </a:bodyPr>
          <a:lstStyle/>
          <a:p>
            <a:pPr>
              <a:lnSpc>
                <a:spcPct val="90000"/>
              </a:lnSpc>
              <a:spcAft>
                <a:spcPts val="600"/>
              </a:spcAft>
              <a:defRPr/>
            </a:pPr>
            <a:fld id="{F18A0350-D2DB-2B4E-A40D-35651EF7C659}" type="slidenum">
              <a:rPr lang="fr-FR" sz="300" b="1" kern="1200">
                <a:latin typeface="Verdana" charset="0"/>
                <a:ea typeface="ＭＳ Ｐゴシック" charset="0"/>
                <a:cs typeface="ＭＳ Ｐゴシック" charset="0"/>
              </a:rPr>
              <a:pPr>
                <a:lnSpc>
                  <a:spcPct val="90000"/>
                </a:lnSpc>
                <a:spcAft>
                  <a:spcPts val="600"/>
                </a:spcAft>
                <a:defRPr/>
              </a:pPr>
              <a:t>57</a:t>
            </a:fld>
            <a:endParaRPr lang="fr-FR" sz="300" b="1" kern="120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24476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Changements organisationnels</a:t>
            </a:r>
            <a:br>
              <a:rPr lang="fr-FR" sz="3600" dirty="0"/>
            </a:br>
            <a:endParaRPr lang="fr-FR" sz="3600" dirty="0"/>
          </a:p>
        </p:txBody>
      </p:sp>
      <p:sp>
        <p:nvSpPr>
          <p:cNvPr id="8" name="Espace réservé du contenu 7"/>
          <p:cNvSpPr>
            <a:spLocks noGrp="1"/>
          </p:cNvSpPr>
          <p:nvPr>
            <p:ph idx="1"/>
          </p:nvPr>
        </p:nvSpPr>
        <p:spPr>
          <a:xfrm>
            <a:off x="776614" y="1981200"/>
            <a:ext cx="7976892" cy="4043819"/>
          </a:xfrm>
        </p:spPr>
        <p:txBody>
          <a:bodyPr/>
          <a:lstStyle/>
          <a:p>
            <a:pPr marL="342900" lvl="1">
              <a:buFont typeface="Arial" panose="020B0604020202020204" pitchFamily="34" charset="0"/>
              <a:buChar char="•"/>
            </a:pPr>
            <a:r>
              <a:rPr lang="fr-FR" sz="2800" dirty="0"/>
              <a:t>Validations des jurys de thèse</a:t>
            </a:r>
          </a:p>
          <a:p>
            <a:pPr marL="342900" lvl="1">
              <a:buFont typeface="Arial" panose="020B0604020202020204" pitchFamily="34" charset="0"/>
              <a:buChar char="•"/>
            </a:pPr>
            <a:r>
              <a:rPr lang="fr-FR" sz="2800" dirty="0"/>
              <a:t>Autorisations de soutenance</a:t>
            </a:r>
          </a:p>
          <a:p>
            <a:pPr marL="342900" lvl="1">
              <a:buFont typeface="Arial" panose="020B0604020202020204" pitchFamily="34" charset="0"/>
              <a:buChar char="•"/>
            </a:pPr>
            <a:r>
              <a:rPr lang="fr-FR" sz="2800" dirty="0"/>
              <a:t>Réinscriptions dérogatoires en 5</a:t>
            </a:r>
            <a:r>
              <a:rPr lang="fr-FR" sz="2800" baseline="30000" dirty="0"/>
              <a:t>e</a:t>
            </a:r>
            <a:r>
              <a:rPr lang="fr-FR" sz="2800" dirty="0"/>
              <a:t> année et au-delà		</a:t>
            </a:r>
          </a:p>
          <a:p>
            <a:pPr marL="0" lvl="1" indent="0">
              <a:buNone/>
            </a:pPr>
            <a:r>
              <a:rPr lang="fr-FR" sz="2800" dirty="0"/>
              <a:t>			</a:t>
            </a:r>
          </a:p>
          <a:p>
            <a:pPr marL="0" lvl="1" indent="0">
              <a:buNone/>
            </a:pPr>
            <a:r>
              <a:rPr lang="fr-FR" sz="2800" dirty="0"/>
              <a:t>			</a:t>
            </a:r>
            <a:r>
              <a:rPr lang="fr-FR" sz="2800" b="1" dirty="0"/>
              <a:t>Traitement par le Directeur du Collège doctoral</a:t>
            </a:r>
          </a:p>
          <a:p>
            <a:pPr marL="0" indent="0">
              <a:buNone/>
            </a:pPr>
            <a:r>
              <a:rPr lang="fr-FR" sz="2800" dirty="0"/>
              <a:t>				</a:t>
            </a:r>
          </a:p>
          <a:p>
            <a:pPr marL="0" indent="0">
              <a:buNone/>
            </a:pPr>
            <a:r>
              <a:rPr lang="fr-FR" sz="2400" dirty="0"/>
              <a:t>	</a:t>
            </a:r>
          </a:p>
          <a:p>
            <a:pPr>
              <a:buFont typeface="Wingdings" charset="2"/>
              <a:buChar char="q"/>
            </a:pPr>
            <a:endParaRPr lang="fr-FR" sz="3200" dirty="0"/>
          </a:p>
          <a:p>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6</a:t>
            </a:fld>
            <a:endParaRPr lang="fr-FR"/>
          </a:p>
        </p:txBody>
      </p:sp>
      <p:sp>
        <p:nvSpPr>
          <p:cNvPr id="2" name="Flèche vers la droite 1">
            <a:extLst>
              <a:ext uri="{FF2B5EF4-FFF2-40B4-BE49-F238E27FC236}">
                <a16:creationId xmlns:a16="http://schemas.microsoft.com/office/drawing/2014/main" id="{70F949C7-6B65-1140-829A-49A475B2CF28}"/>
              </a:ext>
            </a:extLst>
          </p:cNvPr>
          <p:cNvSpPr/>
          <p:nvPr/>
        </p:nvSpPr>
        <p:spPr>
          <a:xfrm>
            <a:off x="949608" y="441748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160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Changements organisationnels</a:t>
            </a:r>
            <a:br>
              <a:rPr lang="fr-FR" sz="3600" dirty="0"/>
            </a:br>
            <a:endParaRPr lang="fr-FR" sz="3600" dirty="0"/>
          </a:p>
        </p:txBody>
      </p:sp>
      <p:sp>
        <p:nvSpPr>
          <p:cNvPr id="8" name="Espace réservé du contenu 7"/>
          <p:cNvSpPr>
            <a:spLocks noGrp="1"/>
          </p:cNvSpPr>
          <p:nvPr>
            <p:ph idx="1"/>
          </p:nvPr>
        </p:nvSpPr>
        <p:spPr>
          <a:xfrm>
            <a:off x="776614" y="1981200"/>
            <a:ext cx="7976892" cy="4043819"/>
          </a:xfrm>
        </p:spPr>
        <p:txBody>
          <a:bodyPr/>
          <a:lstStyle/>
          <a:p>
            <a:pPr marL="342900" lvl="1">
              <a:buFont typeface="Arial" panose="020B0604020202020204" pitchFamily="34" charset="0"/>
              <a:buChar char="•"/>
            </a:pPr>
            <a:r>
              <a:rPr lang="fr-FR" sz="2800" dirty="0"/>
              <a:t>Autorisation pour pré-rapporteurs non-HDR</a:t>
            </a:r>
          </a:p>
          <a:p>
            <a:pPr marL="342900" lvl="1">
              <a:buFont typeface="Arial" panose="020B0604020202020204" pitchFamily="34" charset="0"/>
              <a:buChar char="•"/>
            </a:pPr>
            <a:r>
              <a:rPr lang="fr-FR" sz="2800" dirty="0"/>
              <a:t>Cotutelles</a:t>
            </a:r>
          </a:p>
          <a:p>
            <a:pPr marL="342900" lvl="1">
              <a:buFont typeface="Arial" panose="020B0604020202020204" pitchFamily="34" charset="0"/>
              <a:buChar char="•"/>
            </a:pPr>
            <a:r>
              <a:rPr lang="fr-FR" sz="2800" dirty="0" err="1"/>
              <a:t>Co-directions</a:t>
            </a:r>
            <a:r>
              <a:rPr lang="fr-FR" sz="2800" dirty="0"/>
              <a:t> avec convention		</a:t>
            </a:r>
          </a:p>
          <a:p>
            <a:pPr marL="0" lvl="1" indent="0">
              <a:buNone/>
            </a:pPr>
            <a:r>
              <a:rPr lang="fr-FR" sz="2800" dirty="0"/>
              <a:t>			</a:t>
            </a:r>
          </a:p>
          <a:p>
            <a:pPr marL="0" lvl="1" indent="0">
              <a:buNone/>
            </a:pPr>
            <a:r>
              <a:rPr lang="fr-FR" sz="2800" dirty="0"/>
              <a:t>			</a:t>
            </a:r>
            <a:r>
              <a:rPr lang="fr-FR" sz="2800" b="1" dirty="0"/>
              <a:t>Traitement par le Conseil du Collège doctoral</a:t>
            </a:r>
          </a:p>
          <a:p>
            <a:pPr marL="0" indent="0">
              <a:buNone/>
            </a:pPr>
            <a:r>
              <a:rPr lang="fr-FR" sz="2800" dirty="0"/>
              <a:t>				</a:t>
            </a:r>
          </a:p>
          <a:p>
            <a:pPr marL="0" indent="0">
              <a:buNone/>
            </a:pPr>
            <a:r>
              <a:rPr lang="fr-FR" sz="2400" dirty="0"/>
              <a:t>	</a:t>
            </a:r>
          </a:p>
          <a:p>
            <a:pPr>
              <a:buFont typeface="Wingdings" charset="2"/>
              <a:buChar char="q"/>
            </a:pPr>
            <a:endParaRPr lang="fr-FR" sz="3200" dirty="0"/>
          </a:p>
          <a:p>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7</a:t>
            </a:fld>
            <a:endParaRPr lang="fr-FR"/>
          </a:p>
        </p:txBody>
      </p:sp>
      <p:sp>
        <p:nvSpPr>
          <p:cNvPr id="2" name="Flèche vers la droite 1">
            <a:extLst>
              <a:ext uri="{FF2B5EF4-FFF2-40B4-BE49-F238E27FC236}">
                <a16:creationId xmlns:a16="http://schemas.microsoft.com/office/drawing/2014/main" id="{70F949C7-6B65-1140-829A-49A475B2CF28}"/>
              </a:ext>
            </a:extLst>
          </p:cNvPr>
          <p:cNvSpPr/>
          <p:nvPr/>
        </p:nvSpPr>
        <p:spPr>
          <a:xfrm>
            <a:off x="949608" y="4417480"/>
            <a:ext cx="71939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576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a:t>Changements organisationnels</a:t>
            </a:r>
            <a:br>
              <a:rPr lang="fr-FR" sz="3600" dirty="0"/>
            </a:br>
            <a:endParaRPr lang="fr-FR" sz="3600" dirty="0"/>
          </a:p>
        </p:txBody>
      </p:sp>
      <p:sp>
        <p:nvSpPr>
          <p:cNvPr id="8" name="Espace réservé du contenu 7"/>
          <p:cNvSpPr>
            <a:spLocks noGrp="1"/>
          </p:cNvSpPr>
          <p:nvPr>
            <p:ph idx="1"/>
          </p:nvPr>
        </p:nvSpPr>
        <p:spPr>
          <a:xfrm>
            <a:off x="558800" y="1981200"/>
            <a:ext cx="8194706" cy="4043819"/>
          </a:xfrm>
        </p:spPr>
        <p:txBody>
          <a:bodyPr/>
          <a:lstStyle/>
          <a:p>
            <a:r>
              <a:rPr lang="fr-FR" sz="3200" b="0" dirty="0"/>
              <a:t>Directions ou </a:t>
            </a:r>
            <a:r>
              <a:rPr lang="fr-FR" sz="3200" b="0" dirty="0" err="1"/>
              <a:t>co-directions</a:t>
            </a:r>
            <a:r>
              <a:rPr lang="fr-FR" sz="3200" b="0" dirty="0"/>
              <a:t> sans HDR Examen par la CR (statu quo)</a:t>
            </a:r>
          </a:p>
          <a:p>
            <a:endParaRPr lang="fr-FR" sz="3200" b="0" dirty="0"/>
          </a:p>
          <a:p>
            <a:r>
              <a:rPr lang="fr-FR" sz="3200" b="0" dirty="0"/>
              <a:t>Entrée de 4 représentants des doctorants au conseil du Collège doctoral (ST/Santé/SJEG/SHS)</a:t>
            </a:r>
          </a:p>
          <a:p>
            <a:pPr marL="0" indent="0">
              <a:buNone/>
            </a:pPr>
            <a:r>
              <a:rPr lang="fr-FR" sz="2800" dirty="0"/>
              <a:t>				</a:t>
            </a:r>
          </a:p>
          <a:p>
            <a:pPr marL="0" indent="0">
              <a:buNone/>
            </a:pPr>
            <a:r>
              <a:rPr lang="fr-FR" sz="2400" dirty="0"/>
              <a:t>	</a:t>
            </a:r>
          </a:p>
          <a:p>
            <a:pPr>
              <a:buFont typeface="Wingdings" charset="2"/>
              <a:buChar char="q"/>
            </a:pPr>
            <a:endParaRPr lang="fr-FR" sz="3200" dirty="0"/>
          </a:p>
          <a:p>
            <a:endParaRPr lang="fr-FR" sz="3200" dirty="0"/>
          </a:p>
          <a:p>
            <a:pPr marL="0" indent="0">
              <a:buNone/>
            </a:pPr>
            <a:endParaRPr lang="fr-FR" sz="20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8</a:t>
            </a:fld>
            <a:endParaRPr lang="fr-FR"/>
          </a:p>
        </p:txBody>
      </p:sp>
    </p:spTree>
    <p:extLst>
      <p:ext uri="{BB962C8B-B14F-4D97-AF65-F5344CB8AC3E}">
        <p14:creationId xmlns:p14="http://schemas.microsoft.com/office/powerpoint/2010/main" val="386249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1400" y="1008063"/>
            <a:ext cx="7543800" cy="758953"/>
          </a:xfrm>
        </p:spPr>
        <p:txBody>
          <a:bodyPr>
            <a:normAutofit fontScale="90000"/>
          </a:bodyPr>
          <a:lstStyle/>
          <a:p>
            <a:pPr algn="ctr"/>
            <a:r>
              <a:rPr lang="fr-FR" sz="3600" dirty="0"/>
              <a:t>Partenariats SHS</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endParaRPr lang="fr-FR" sz="3600" dirty="0"/>
          </a:p>
        </p:txBody>
      </p:sp>
      <p:sp>
        <p:nvSpPr>
          <p:cNvPr id="8" name="Espace réservé du contenu 7"/>
          <p:cNvSpPr>
            <a:spLocks noGrp="1"/>
          </p:cNvSpPr>
          <p:nvPr>
            <p:ph idx="1"/>
          </p:nvPr>
        </p:nvSpPr>
        <p:spPr>
          <a:xfrm>
            <a:off x="642551" y="1767016"/>
            <a:ext cx="8110955" cy="4000895"/>
          </a:xfrm>
        </p:spPr>
        <p:txBody>
          <a:bodyPr/>
          <a:lstStyle/>
          <a:p>
            <a:pPr marL="0" indent="0">
              <a:buNone/>
            </a:pPr>
            <a:r>
              <a:rPr lang="fr-FR" sz="3200" dirty="0"/>
              <a:t>Extension des partenariats</a:t>
            </a:r>
            <a:endParaRPr lang="fr-FR" sz="3200" b="0" dirty="0"/>
          </a:p>
          <a:p>
            <a:pPr>
              <a:buFont typeface="Arial" panose="020B0604020202020204" pitchFamily="34" charset="0"/>
              <a:buChar char="•"/>
            </a:pPr>
            <a:r>
              <a:rPr lang="fr-FR" sz="2400" b="0" dirty="0"/>
              <a:t>Ecole française d’Oxford</a:t>
            </a:r>
          </a:p>
          <a:p>
            <a:pPr>
              <a:buFont typeface="Arial" panose="020B0604020202020204" pitchFamily="34" charset="0"/>
              <a:buChar char="•"/>
            </a:pPr>
            <a:r>
              <a:rPr lang="fr-FR" sz="2400" b="0" dirty="0"/>
              <a:t>Ecole française d'Extrême-Orient</a:t>
            </a:r>
          </a:p>
          <a:p>
            <a:pPr marL="457200" lvl="1" indent="0">
              <a:buNone/>
            </a:pPr>
            <a:r>
              <a:rPr lang="fr-FR" sz="2400" dirty="0"/>
              <a:t>		2 contrats doctoraux en 2021</a:t>
            </a:r>
            <a:endParaRPr lang="fr-FR" sz="3200" dirty="0"/>
          </a:p>
          <a:p>
            <a:pPr marL="0" indent="0">
              <a:buNone/>
            </a:pPr>
            <a:endParaRPr lang="fr-FR" sz="3200" b="0" dirty="0"/>
          </a:p>
          <a:p>
            <a:pPr marL="0" indent="0">
              <a:buNone/>
            </a:pPr>
            <a:r>
              <a:rPr lang="fr-FR" sz="2400" b="0" dirty="0"/>
              <a:t>En projet </a:t>
            </a:r>
          </a:p>
          <a:p>
            <a:pPr>
              <a:buFont typeface="Arial" panose="020B0604020202020204" pitchFamily="34" charset="0"/>
              <a:buChar char="•"/>
            </a:pPr>
            <a:r>
              <a:rPr lang="fr-FR" sz="2400" b="0" dirty="0"/>
              <a:t>	Ecole française d’Athènes</a:t>
            </a:r>
          </a:p>
          <a:p>
            <a:pPr>
              <a:buFont typeface="Arial" panose="020B0604020202020204" pitchFamily="34" charset="0"/>
              <a:buChar char="•"/>
            </a:pPr>
            <a:r>
              <a:rPr lang="fr-FR" sz="2400" b="0" dirty="0"/>
              <a:t>	Institut Français du Proche Orient</a:t>
            </a:r>
          </a:p>
          <a:p>
            <a:pPr marL="0" indent="0">
              <a:buNone/>
            </a:pPr>
            <a:endParaRPr lang="fr-FR" sz="3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dirty="0"/>
          </a:p>
        </p:txBody>
      </p:sp>
      <p:pic>
        <p:nvPicPr>
          <p:cNvPr id="5" name="Image 4"/>
          <p:cNvPicPr>
            <a:picLocks noChangeAspect="1"/>
          </p:cNvPicPr>
          <p:nvPr/>
        </p:nvPicPr>
        <p:blipFill>
          <a:blip r:embed="rId3"/>
          <a:stretch>
            <a:fillRect/>
          </a:stretch>
        </p:blipFill>
        <p:spPr>
          <a:xfrm>
            <a:off x="7746837" y="0"/>
            <a:ext cx="747876" cy="520183"/>
          </a:xfrm>
          <a:prstGeom prst="rect">
            <a:avLst/>
          </a:prstGeom>
        </p:spPr>
      </p:pic>
      <p:sp>
        <p:nvSpPr>
          <p:cNvPr id="10" name="Espace réservé du numéro de diapositive 9"/>
          <p:cNvSpPr>
            <a:spLocks noGrp="1"/>
          </p:cNvSpPr>
          <p:nvPr>
            <p:ph type="sldNum" sz="quarter" idx="12"/>
          </p:nvPr>
        </p:nvSpPr>
        <p:spPr/>
        <p:txBody>
          <a:bodyPr/>
          <a:lstStyle/>
          <a:p>
            <a:pPr>
              <a:defRPr/>
            </a:pPr>
            <a:fld id="{2A7020E6-ED99-9647-BB4F-31000EE8FEE0}" type="slidenum">
              <a:rPr lang="fr-FR" smtClean="0"/>
              <a:pPr>
                <a:defRPr/>
              </a:pPr>
              <a:t>9</a:t>
            </a:fld>
            <a:endParaRPr lang="fr-FR"/>
          </a:p>
        </p:txBody>
      </p:sp>
      <p:sp>
        <p:nvSpPr>
          <p:cNvPr id="6" name="Flèche vers la droite 1">
            <a:extLst>
              <a:ext uri="{FF2B5EF4-FFF2-40B4-BE49-F238E27FC236}">
                <a16:creationId xmlns:a16="http://schemas.microsoft.com/office/drawing/2014/main" id="{BF9F424B-DCD2-48E4-BE5B-02A6D1F4FE5D}"/>
              </a:ext>
            </a:extLst>
          </p:cNvPr>
          <p:cNvSpPr/>
          <p:nvPr/>
        </p:nvSpPr>
        <p:spPr>
          <a:xfrm>
            <a:off x="949608" y="3282831"/>
            <a:ext cx="71939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4740783"/>
      </p:ext>
    </p:extLst>
  </p:cSld>
  <p:clrMapOvr>
    <a:masterClrMapping/>
  </p:clrMapOvr>
</p:sld>
</file>

<file path=ppt/theme/theme1.xml><?xml version="1.0" encoding="utf-8"?>
<a:theme xmlns:a="http://schemas.openxmlformats.org/drawingml/2006/main" name="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2284</Words>
  <Application>Microsoft Office PowerPoint</Application>
  <PresentationFormat>Affichage à l'écran (4:3)</PresentationFormat>
  <Paragraphs>752</Paragraphs>
  <Slides>57</Slides>
  <Notes>47</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57</vt:i4>
      </vt:variant>
    </vt:vector>
  </HeadingPairs>
  <TitlesOfParts>
    <vt:vector size="69" baseType="lpstr">
      <vt:lpstr>ＭＳ Ｐゴシック</vt:lpstr>
      <vt:lpstr>Arial</vt:lpstr>
      <vt:lpstr>Calibri</vt:lpstr>
      <vt:lpstr>Lucida Grande</vt:lpstr>
      <vt:lpstr>Verdana</vt:lpstr>
      <vt:lpstr>Wingdings</vt:lpstr>
      <vt:lpstr>Conception personnalisée</vt:lpstr>
      <vt:lpstr>1_Thème Office</vt:lpstr>
      <vt:lpstr>1_Conception personnalisée</vt:lpstr>
      <vt:lpstr>2_Thème Office</vt:lpstr>
      <vt:lpstr>2_Conception personnalisée</vt:lpstr>
      <vt:lpstr>3_Thème Office</vt:lpstr>
      <vt:lpstr> </vt:lpstr>
      <vt:lpstr>Ordre du jour    </vt:lpstr>
      <vt:lpstr>Informations générales</vt:lpstr>
      <vt:lpstr>Dématérialisation des procédures </vt:lpstr>
      <vt:lpstr>Changements organisationnels  </vt:lpstr>
      <vt:lpstr>Changements organisationnels </vt:lpstr>
      <vt:lpstr>Changements organisationnels </vt:lpstr>
      <vt:lpstr>Changements organisationnels </vt:lpstr>
      <vt:lpstr>Partenariats SHS     </vt:lpstr>
      <vt:lpstr>Locaux de l’ED   </vt:lpstr>
      <vt:lpstr>Point sur la rentrée</vt:lpstr>
      <vt:lpstr>Inscriptions   </vt:lpstr>
      <vt:lpstr>Financements (33) </vt:lpstr>
      <vt:lpstr>Réinscriptions dérogatoires  </vt:lpstr>
      <vt:lpstr>Soutenances 2020 </vt:lpstr>
      <vt:lpstr>Durée moyenne par mention </vt:lpstr>
      <vt:lpstr>sur les abandons</vt:lpstr>
      <vt:lpstr>Bilan sur  3 ans</vt:lpstr>
      <vt:lpstr>insertion des docteurs</vt:lpstr>
      <vt:lpstr>Suivi de l’insertion professionnelle      </vt:lpstr>
      <vt:lpstr>Bilan global 2018  </vt:lpstr>
      <vt:lpstr>ED 355 : promotion 2018 (I)      </vt:lpstr>
      <vt:lpstr>ED 355 : promotion 2018 (II)      </vt:lpstr>
      <vt:lpstr>Pour rappel : promotion 2017      </vt:lpstr>
      <vt:lpstr>Promotion 2018 : CNU  </vt:lpstr>
      <vt:lpstr>Bilan global 2016  </vt:lpstr>
      <vt:lpstr>ED 355 : promotion 2016 (I)      </vt:lpstr>
      <vt:lpstr>ED 355 : promotion 2016 (II)      </vt:lpstr>
      <vt:lpstr>Pour rappel Promotion 2015     </vt:lpstr>
      <vt:lpstr>Promotion 2016 : CNU   </vt:lpstr>
      <vt:lpstr>Bilan général 2014  </vt:lpstr>
      <vt:lpstr>ED 355 : promotion 2014 (I)      </vt:lpstr>
      <vt:lpstr>ED 355 : promotion 2014 (II)      </vt:lpstr>
      <vt:lpstr>Pour rappel : promotion 2013       </vt:lpstr>
      <vt:lpstr>Promotion 2014 (III) : CNU   </vt:lpstr>
      <vt:lpstr>Promotion 2014 (III) Répertoire des emplois    </vt:lpstr>
      <vt:lpstr>Promotion 2014 (IV) Répertoire des emplois  </vt:lpstr>
      <vt:lpstr>Promotion 2014 (V) Répertoire des emplois    </vt:lpstr>
      <vt:lpstr>PLAN DE FORMATION</vt:lpstr>
      <vt:lpstr>Outils informatiques </vt:lpstr>
      <vt:lpstr>Accompagnement de la thèse </vt:lpstr>
      <vt:lpstr>Séminaires interdisciplinaires</vt:lpstr>
      <vt:lpstr>Formations spécifiques  </vt:lpstr>
      <vt:lpstr>Autres actions de formation</vt:lpstr>
      <vt:lpstr>Collège de France</vt:lpstr>
      <vt:lpstr>Principes  </vt:lpstr>
      <vt:lpstr>Thèses sur articles </vt:lpstr>
      <vt:lpstr>Cadre ?  </vt:lpstr>
      <vt:lpstr>Rappel  </vt:lpstr>
      <vt:lpstr>Conditions   </vt:lpstr>
      <vt:lpstr>Conditions   </vt:lpstr>
      <vt:lpstr>Quelle politique pour l’ED 355 ?   </vt:lpstr>
      <vt:lpstr>Budget </vt:lpstr>
      <vt:lpstr>Répartition des dépenses 2020  </vt:lpstr>
      <vt:lpstr>Bilan et perspectives </vt:lpstr>
      <vt:lpstr>Situation des doctorants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LUCIANI Sabine</dc:creator>
  <cp:lastModifiedBy>ED355</cp:lastModifiedBy>
  <cp:revision>2</cp:revision>
  <dcterms:created xsi:type="dcterms:W3CDTF">2020-12-08T13:32:26Z</dcterms:created>
  <dcterms:modified xsi:type="dcterms:W3CDTF">2020-12-18T17:15:15Z</dcterms:modified>
</cp:coreProperties>
</file>