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comments/comment1.xml" ContentType="application/vnd.openxmlformats-officedocument.presentationml.comment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60.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63.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64.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65.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54" r:id="rId1"/>
    <p:sldMasterId id="2147483742" r:id="rId2"/>
    <p:sldMasterId id="2147483766" r:id="rId3"/>
    <p:sldMasterId id="2147483778" r:id="rId4"/>
    <p:sldMasterId id="2147483790" r:id="rId5"/>
    <p:sldMasterId id="2147483802" r:id="rId6"/>
  </p:sldMasterIdLst>
  <p:notesMasterIdLst>
    <p:notesMasterId r:id="rId84"/>
  </p:notesMasterIdLst>
  <p:handoutMasterIdLst>
    <p:handoutMasterId r:id="rId85"/>
  </p:handoutMasterIdLst>
  <p:sldIdLst>
    <p:sldId id="339" r:id="rId7"/>
    <p:sldId id="368" r:id="rId8"/>
    <p:sldId id="371" r:id="rId9"/>
    <p:sldId id="497" r:id="rId10"/>
    <p:sldId id="500" r:id="rId11"/>
    <p:sldId id="486" r:id="rId12"/>
    <p:sldId id="487" r:id="rId13"/>
    <p:sldId id="372" r:id="rId14"/>
    <p:sldId id="369" r:id="rId15"/>
    <p:sldId id="392" r:id="rId16"/>
    <p:sldId id="437" r:id="rId17"/>
    <p:sldId id="433" r:id="rId18"/>
    <p:sldId id="446" r:id="rId19"/>
    <p:sldId id="438" r:id="rId20"/>
    <p:sldId id="447" r:id="rId21"/>
    <p:sldId id="441" r:id="rId22"/>
    <p:sldId id="445" r:id="rId23"/>
    <p:sldId id="442" r:id="rId24"/>
    <p:sldId id="448" r:id="rId25"/>
    <p:sldId id="449" r:id="rId26"/>
    <p:sldId id="450" r:id="rId27"/>
    <p:sldId id="373" r:id="rId28"/>
    <p:sldId id="387" r:id="rId29"/>
    <p:sldId id="385" r:id="rId30"/>
    <p:sldId id="431" r:id="rId31"/>
    <p:sldId id="374" r:id="rId32"/>
    <p:sldId id="422" r:id="rId33"/>
    <p:sldId id="432" r:id="rId34"/>
    <p:sldId id="375" r:id="rId35"/>
    <p:sldId id="490" r:id="rId36"/>
    <p:sldId id="378" r:id="rId37"/>
    <p:sldId id="379" r:id="rId38"/>
    <p:sldId id="393" r:id="rId39"/>
    <p:sldId id="386" r:id="rId40"/>
    <p:sldId id="410" r:id="rId41"/>
    <p:sldId id="388" r:id="rId42"/>
    <p:sldId id="389" r:id="rId43"/>
    <p:sldId id="341" r:id="rId44"/>
    <p:sldId id="344" r:id="rId45"/>
    <p:sldId id="345" r:id="rId46"/>
    <p:sldId id="382" r:id="rId47"/>
    <p:sldId id="457" r:id="rId48"/>
    <p:sldId id="384" r:id="rId49"/>
    <p:sldId id="408" r:id="rId50"/>
    <p:sldId id="409" r:id="rId51"/>
    <p:sldId id="390" r:id="rId52"/>
    <p:sldId id="403" r:id="rId53"/>
    <p:sldId id="391" r:id="rId54"/>
    <p:sldId id="455" r:id="rId55"/>
    <p:sldId id="563" r:id="rId56"/>
    <p:sldId id="564" r:id="rId57"/>
    <p:sldId id="562" r:id="rId58"/>
    <p:sldId id="452" r:id="rId59"/>
    <p:sldId id="454" r:id="rId60"/>
    <p:sldId id="456" r:id="rId61"/>
    <p:sldId id="451" r:id="rId62"/>
    <p:sldId id="401" r:id="rId63"/>
    <p:sldId id="565" r:id="rId64"/>
    <p:sldId id="404" r:id="rId65"/>
    <p:sldId id="395" r:id="rId66"/>
    <p:sldId id="396" r:id="rId67"/>
    <p:sldId id="462" r:id="rId68"/>
    <p:sldId id="397" r:id="rId69"/>
    <p:sldId id="416" r:id="rId70"/>
    <p:sldId id="566" r:id="rId71"/>
    <p:sldId id="453" r:id="rId72"/>
    <p:sldId id="421" r:id="rId73"/>
    <p:sldId id="427" r:id="rId74"/>
    <p:sldId id="428" r:id="rId75"/>
    <p:sldId id="567" r:id="rId76"/>
    <p:sldId id="426" r:id="rId77"/>
    <p:sldId id="420" r:id="rId78"/>
    <p:sldId id="569" r:id="rId79"/>
    <p:sldId id="463" r:id="rId80"/>
    <p:sldId id="465" r:id="rId81"/>
    <p:sldId id="464" r:id="rId82"/>
    <p:sldId id="568" r:id="rId83"/>
  </p:sldIdLst>
  <p:sldSz cx="9144000" cy="6858000" type="screen4x3"/>
  <p:notesSz cx="6888163" cy="10018713"/>
  <p:defaultTextStyle>
    <a:defPPr>
      <a:defRPr lang="fr-FR"/>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Section par défaut" id="{0B85907F-8B6A-C043-AA7A-C37FC5360636}">
          <p14:sldIdLst>
            <p14:sldId id="339"/>
            <p14:sldId id="368"/>
            <p14:sldId id="371"/>
            <p14:sldId id="497"/>
            <p14:sldId id="500"/>
            <p14:sldId id="486"/>
            <p14:sldId id="487"/>
            <p14:sldId id="372"/>
            <p14:sldId id="369"/>
            <p14:sldId id="392"/>
            <p14:sldId id="437"/>
            <p14:sldId id="433"/>
            <p14:sldId id="446"/>
            <p14:sldId id="438"/>
            <p14:sldId id="447"/>
            <p14:sldId id="441"/>
            <p14:sldId id="445"/>
            <p14:sldId id="442"/>
            <p14:sldId id="448"/>
            <p14:sldId id="449"/>
            <p14:sldId id="450"/>
            <p14:sldId id="373"/>
            <p14:sldId id="387"/>
            <p14:sldId id="385"/>
            <p14:sldId id="431"/>
            <p14:sldId id="374"/>
            <p14:sldId id="422"/>
            <p14:sldId id="432"/>
            <p14:sldId id="375"/>
            <p14:sldId id="490"/>
            <p14:sldId id="378"/>
            <p14:sldId id="379"/>
            <p14:sldId id="393"/>
            <p14:sldId id="386"/>
            <p14:sldId id="410"/>
            <p14:sldId id="388"/>
            <p14:sldId id="389"/>
            <p14:sldId id="341"/>
            <p14:sldId id="344"/>
            <p14:sldId id="345"/>
            <p14:sldId id="382"/>
            <p14:sldId id="457"/>
            <p14:sldId id="384"/>
            <p14:sldId id="408"/>
            <p14:sldId id="409"/>
            <p14:sldId id="390"/>
            <p14:sldId id="403"/>
            <p14:sldId id="391"/>
            <p14:sldId id="455"/>
            <p14:sldId id="563"/>
            <p14:sldId id="564"/>
            <p14:sldId id="562"/>
            <p14:sldId id="452"/>
            <p14:sldId id="454"/>
            <p14:sldId id="456"/>
            <p14:sldId id="451"/>
            <p14:sldId id="401"/>
            <p14:sldId id="565"/>
            <p14:sldId id="404"/>
            <p14:sldId id="395"/>
            <p14:sldId id="396"/>
            <p14:sldId id="462"/>
            <p14:sldId id="397"/>
            <p14:sldId id="416"/>
            <p14:sldId id="566"/>
            <p14:sldId id="453"/>
            <p14:sldId id="421"/>
            <p14:sldId id="427"/>
            <p14:sldId id="428"/>
            <p14:sldId id="567"/>
            <p14:sldId id="426"/>
            <p14:sldId id="420"/>
            <p14:sldId id="569"/>
            <p14:sldId id="463"/>
            <p14:sldId id="465"/>
            <p14:sldId id="464"/>
            <p14:sldId id="56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56" userDrawn="1">
          <p15:clr>
            <a:srgbClr val="A4A3A4"/>
          </p15:clr>
        </p15:guide>
        <p15:guide id="2" pos="217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bine Luciani" initials="" lastIdx="1" clrIdx="0"/>
  <p:cmAuthor id="1" name="sluciani@MMSH.FR" initials="s" lastIdx="0" clrIdx="1">
    <p:extLst>
      <p:ext uri="{19B8F6BF-5375-455C-9EA6-DF929625EA0E}">
        <p15:presenceInfo xmlns:p15="http://schemas.microsoft.com/office/powerpoint/2012/main" userId="S-1-5-21-316376768-57135318-4103532454-12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63B4"/>
    <a:srgbClr val="AFB1A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04" autoAdjust="0"/>
    <p:restoredTop sz="94632" autoAdjust="0"/>
  </p:normalViewPr>
  <p:slideViewPr>
    <p:cSldViewPr snapToGrid="0" snapToObjects="1">
      <p:cViewPr varScale="1">
        <p:scale>
          <a:sx n="62" d="100"/>
          <a:sy n="62" d="100"/>
        </p:scale>
        <p:origin x="1436" y="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76" d="100"/>
          <a:sy n="76" d="100"/>
        </p:scale>
        <p:origin x="-2536" y="-112"/>
      </p:cViewPr>
      <p:guideLst>
        <p:guide orient="horz" pos="3156"/>
        <p:guide pos="217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notesMaster" Target="notesMasters/notesMaster1.xml"/><Relationship Id="rId89" Type="http://schemas.openxmlformats.org/officeDocument/2006/relationships/theme" Target="theme/theme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tableStyles" Target="tableStyles.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presProps" Target="pres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4-11-13T22:02:43.216" idx="1">
    <p:pos x="10" y="10"/>
    <p:text/>
  </p:cm>
</p:cmLst>
</file>

<file path=ppt/diagrams/_rels/data12.xml.rels><?xml version="1.0" encoding="UTF-8" standalone="yes"?>
<Relationships xmlns="http://schemas.openxmlformats.org/package/2006/relationships"><Relationship Id="rId1" Type="http://schemas.openxmlformats.org/officeDocument/2006/relationships/hyperlink" Target="mailto:stephanie.savidan@univ-amu.fr" TargetMode="External"/></Relationships>
</file>

<file path=ppt/diagrams/_rels/drawing12.xml.rels><?xml version="1.0" encoding="UTF-8" standalone="yes"?>
<Relationships xmlns="http://schemas.openxmlformats.org/package/2006/relationships"><Relationship Id="rId1" Type="http://schemas.openxmlformats.org/officeDocument/2006/relationships/hyperlink" Target="mailto:stephanie.savidan@univ-amu.fr"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C321D0-14E8-4230-83FE-EE64F80F5BEF}" type="doc">
      <dgm:prSet loTypeId="urn:microsoft.com/office/officeart/2005/8/layout/venn1" loCatId="relationship" qsTypeId="urn:microsoft.com/office/officeart/2005/8/quickstyle/simple1" qsCatId="simple" csTypeId="urn:microsoft.com/office/officeart/2005/8/colors/accent1_2" csCatId="accent1" phldr="1"/>
      <dgm:spPr/>
    </dgm:pt>
    <dgm:pt modelId="{5C249C15-7FD9-4EAA-A789-38467A648F49}" type="pres">
      <dgm:prSet presAssocID="{36C321D0-14E8-4230-83FE-EE64F80F5BEF}" presName="compositeShape" presStyleCnt="0">
        <dgm:presLayoutVars>
          <dgm:chMax val="7"/>
          <dgm:dir/>
          <dgm:resizeHandles val="exact"/>
        </dgm:presLayoutVars>
      </dgm:prSet>
      <dgm:spPr/>
    </dgm:pt>
  </dgm:ptLst>
  <dgm:cxnLst>
    <dgm:cxn modelId="{E3BE636D-1EDA-414B-97BC-5F122E6E8353}" type="presOf" srcId="{36C321D0-14E8-4230-83FE-EE64F80F5BEF}" destId="{5C249C15-7FD9-4EAA-A789-38467A648F49}"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22255AE-E121-5741-BC18-354D007F42AD}" type="doc">
      <dgm:prSet loTypeId="urn:microsoft.com/office/officeart/2005/8/layout/process4" loCatId="" qsTypeId="urn:microsoft.com/office/officeart/2005/8/quickstyle/simple4" qsCatId="simple" csTypeId="urn:microsoft.com/office/officeart/2005/8/colors/accent1_2" csCatId="accent1" phldr="1"/>
      <dgm:spPr/>
      <dgm:t>
        <a:bodyPr/>
        <a:lstStyle/>
        <a:p>
          <a:endParaRPr lang="fr-FR"/>
        </a:p>
      </dgm:t>
    </dgm:pt>
    <dgm:pt modelId="{E2B896FF-F4E8-994F-92FE-BC9EC2693019}">
      <dgm:prSet phldrT="[Texte]"/>
      <dgm:spPr/>
      <dgm:t>
        <a:bodyPr/>
        <a:lstStyle/>
        <a:p>
          <a:r>
            <a:rPr lang="fr-FR" dirty="0"/>
            <a:t>Conseil scientifique</a:t>
          </a:r>
        </a:p>
      </dgm:t>
    </dgm:pt>
    <dgm:pt modelId="{B4F5CB02-6DAF-C64D-B6BB-2F89826DA864}" type="parTrans" cxnId="{166B42F9-D785-4249-B45E-34E19223DB13}">
      <dgm:prSet/>
      <dgm:spPr/>
      <dgm:t>
        <a:bodyPr/>
        <a:lstStyle/>
        <a:p>
          <a:endParaRPr lang="fr-FR"/>
        </a:p>
      </dgm:t>
    </dgm:pt>
    <dgm:pt modelId="{5FBAFA29-F896-3546-B5B3-8B7217B2C56D}" type="sibTrans" cxnId="{166B42F9-D785-4249-B45E-34E19223DB13}">
      <dgm:prSet/>
      <dgm:spPr/>
      <dgm:t>
        <a:bodyPr/>
        <a:lstStyle/>
        <a:p>
          <a:endParaRPr lang="fr-FR"/>
        </a:p>
      </dgm:t>
    </dgm:pt>
    <dgm:pt modelId="{525457EE-5491-0048-8ECE-D5EF20B30B22}">
      <dgm:prSet phldrT="[Texte]"/>
      <dgm:spPr/>
      <dgm:t>
        <a:bodyPr/>
        <a:lstStyle/>
        <a:p>
          <a:r>
            <a:rPr lang="fr-FR" dirty="0"/>
            <a:t>Bureau </a:t>
          </a:r>
        </a:p>
      </dgm:t>
    </dgm:pt>
    <dgm:pt modelId="{2EDE11DA-D79D-304C-8E70-CC8F23E393FA}" type="parTrans" cxnId="{3F3972C9-564B-8147-9160-28650CCB5774}">
      <dgm:prSet/>
      <dgm:spPr/>
      <dgm:t>
        <a:bodyPr/>
        <a:lstStyle/>
        <a:p>
          <a:endParaRPr lang="fr-FR"/>
        </a:p>
      </dgm:t>
    </dgm:pt>
    <dgm:pt modelId="{1BF981D8-8644-0C43-B8B8-F298112A4376}" type="sibTrans" cxnId="{3F3972C9-564B-8147-9160-28650CCB5774}">
      <dgm:prSet/>
      <dgm:spPr/>
      <dgm:t>
        <a:bodyPr/>
        <a:lstStyle/>
        <a:p>
          <a:endParaRPr lang="fr-FR"/>
        </a:p>
      </dgm:t>
    </dgm:pt>
    <dgm:pt modelId="{E696FD9D-D53D-4444-ADC6-3FCA0B1F5390}">
      <dgm:prSet phldrT="[Texte]"/>
      <dgm:spPr/>
      <dgm:t>
        <a:bodyPr/>
        <a:lstStyle/>
        <a:p>
          <a:r>
            <a:rPr lang="fr-FR" dirty="0"/>
            <a:t>Directrice</a:t>
          </a:r>
        </a:p>
      </dgm:t>
    </dgm:pt>
    <dgm:pt modelId="{9361AB6F-7379-5641-BED2-73772170CEF6}" type="parTrans" cxnId="{0571EECB-D644-FC47-838B-8355CBF59F03}">
      <dgm:prSet/>
      <dgm:spPr/>
      <dgm:t>
        <a:bodyPr/>
        <a:lstStyle/>
        <a:p>
          <a:endParaRPr lang="fr-FR"/>
        </a:p>
      </dgm:t>
    </dgm:pt>
    <dgm:pt modelId="{DA9CAAEB-1BB5-4444-92A4-835C7BFE49E5}" type="sibTrans" cxnId="{0571EECB-D644-FC47-838B-8355CBF59F03}">
      <dgm:prSet/>
      <dgm:spPr/>
      <dgm:t>
        <a:bodyPr/>
        <a:lstStyle/>
        <a:p>
          <a:endParaRPr lang="fr-FR"/>
        </a:p>
      </dgm:t>
    </dgm:pt>
    <dgm:pt modelId="{F69B5E55-A8B1-5142-BA25-019B4F0D168D}" type="pres">
      <dgm:prSet presAssocID="{422255AE-E121-5741-BC18-354D007F42AD}" presName="Name0" presStyleCnt="0">
        <dgm:presLayoutVars>
          <dgm:dir/>
          <dgm:animLvl val="lvl"/>
          <dgm:resizeHandles val="exact"/>
        </dgm:presLayoutVars>
      </dgm:prSet>
      <dgm:spPr/>
    </dgm:pt>
    <dgm:pt modelId="{BAE308BF-EA5E-0747-AD19-3DDC12538338}" type="pres">
      <dgm:prSet presAssocID="{E696FD9D-D53D-4444-ADC6-3FCA0B1F5390}" presName="boxAndChildren" presStyleCnt="0"/>
      <dgm:spPr/>
    </dgm:pt>
    <dgm:pt modelId="{B12D097B-9B7E-CB48-8B24-4093C1C400B1}" type="pres">
      <dgm:prSet presAssocID="{E696FD9D-D53D-4444-ADC6-3FCA0B1F5390}" presName="parentTextBox" presStyleLbl="node1" presStyleIdx="0" presStyleCnt="3"/>
      <dgm:spPr/>
    </dgm:pt>
    <dgm:pt modelId="{00458529-D34D-B94D-8DFC-1FCC4BB327F2}" type="pres">
      <dgm:prSet presAssocID="{1BF981D8-8644-0C43-B8B8-F298112A4376}" presName="sp" presStyleCnt="0"/>
      <dgm:spPr/>
    </dgm:pt>
    <dgm:pt modelId="{6FA4F3A0-84E4-4A4C-AB41-43A64A5FCF36}" type="pres">
      <dgm:prSet presAssocID="{525457EE-5491-0048-8ECE-D5EF20B30B22}" presName="arrowAndChildren" presStyleCnt="0"/>
      <dgm:spPr/>
    </dgm:pt>
    <dgm:pt modelId="{18E6F05A-77C0-DD4F-B69A-CA62C1C3E377}" type="pres">
      <dgm:prSet presAssocID="{525457EE-5491-0048-8ECE-D5EF20B30B22}" presName="parentTextArrow" presStyleLbl="node1" presStyleIdx="1" presStyleCnt="3"/>
      <dgm:spPr/>
    </dgm:pt>
    <dgm:pt modelId="{5BE9E047-8EB7-A742-8D66-832128207672}" type="pres">
      <dgm:prSet presAssocID="{5FBAFA29-F896-3546-B5B3-8B7217B2C56D}" presName="sp" presStyleCnt="0"/>
      <dgm:spPr/>
    </dgm:pt>
    <dgm:pt modelId="{E9225601-F2C3-4648-8B81-10C7D177BC4B}" type="pres">
      <dgm:prSet presAssocID="{E2B896FF-F4E8-994F-92FE-BC9EC2693019}" presName="arrowAndChildren" presStyleCnt="0"/>
      <dgm:spPr/>
    </dgm:pt>
    <dgm:pt modelId="{2D88BA19-1E92-1F41-BCB4-0D05AAA9A6F3}" type="pres">
      <dgm:prSet presAssocID="{E2B896FF-F4E8-994F-92FE-BC9EC2693019}" presName="parentTextArrow" presStyleLbl="node1" presStyleIdx="2" presStyleCnt="3"/>
      <dgm:spPr/>
    </dgm:pt>
  </dgm:ptLst>
  <dgm:cxnLst>
    <dgm:cxn modelId="{BCAD0267-B423-6D47-9171-D6D5E76412A0}" type="presOf" srcId="{E696FD9D-D53D-4444-ADC6-3FCA0B1F5390}" destId="{B12D097B-9B7E-CB48-8B24-4093C1C400B1}" srcOrd="0" destOrd="0" presId="urn:microsoft.com/office/officeart/2005/8/layout/process4"/>
    <dgm:cxn modelId="{66FAE468-01CB-7349-A6BE-2A76A5A84C1E}" type="presOf" srcId="{422255AE-E121-5741-BC18-354D007F42AD}" destId="{F69B5E55-A8B1-5142-BA25-019B4F0D168D}" srcOrd="0" destOrd="0" presId="urn:microsoft.com/office/officeart/2005/8/layout/process4"/>
    <dgm:cxn modelId="{615327B7-EE7B-D946-82A3-CE6C0D3A27A9}" type="presOf" srcId="{525457EE-5491-0048-8ECE-D5EF20B30B22}" destId="{18E6F05A-77C0-DD4F-B69A-CA62C1C3E377}" srcOrd="0" destOrd="0" presId="urn:microsoft.com/office/officeart/2005/8/layout/process4"/>
    <dgm:cxn modelId="{3F3972C9-564B-8147-9160-28650CCB5774}" srcId="{422255AE-E121-5741-BC18-354D007F42AD}" destId="{525457EE-5491-0048-8ECE-D5EF20B30B22}" srcOrd="1" destOrd="0" parTransId="{2EDE11DA-D79D-304C-8E70-CC8F23E393FA}" sibTransId="{1BF981D8-8644-0C43-B8B8-F298112A4376}"/>
    <dgm:cxn modelId="{0571EECB-D644-FC47-838B-8355CBF59F03}" srcId="{422255AE-E121-5741-BC18-354D007F42AD}" destId="{E696FD9D-D53D-4444-ADC6-3FCA0B1F5390}" srcOrd="2" destOrd="0" parTransId="{9361AB6F-7379-5641-BED2-73772170CEF6}" sibTransId="{DA9CAAEB-1BB5-4444-92A4-835C7BFE49E5}"/>
    <dgm:cxn modelId="{80A333E4-71DF-3146-8804-8EFCC4FC0382}" type="presOf" srcId="{E2B896FF-F4E8-994F-92FE-BC9EC2693019}" destId="{2D88BA19-1E92-1F41-BCB4-0D05AAA9A6F3}" srcOrd="0" destOrd="0" presId="urn:microsoft.com/office/officeart/2005/8/layout/process4"/>
    <dgm:cxn modelId="{166B42F9-D785-4249-B45E-34E19223DB13}" srcId="{422255AE-E121-5741-BC18-354D007F42AD}" destId="{E2B896FF-F4E8-994F-92FE-BC9EC2693019}" srcOrd="0" destOrd="0" parTransId="{B4F5CB02-6DAF-C64D-B6BB-2F89826DA864}" sibTransId="{5FBAFA29-F896-3546-B5B3-8B7217B2C56D}"/>
    <dgm:cxn modelId="{4352AD82-21A1-D04B-92A2-E811930E01D5}" type="presParOf" srcId="{F69B5E55-A8B1-5142-BA25-019B4F0D168D}" destId="{BAE308BF-EA5E-0747-AD19-3DDC12538338}" srcOrd="0" destOrd="0" presId="urn:microsoft.com/office/officeart/2005/8/layout/process4"/>
    <dgm:cxn modelId="{A4DED746-DC2F-D64E-9B6E-54512063C9DE}" type="presParOf" srcId="{BAE308BF-EA5E-0747-AD19-3DDC12538338}" destId="{B12D097B-9B7E-CB48-8B24-4093C1C400B1}" srcOrd="0" destOrd="0" presId="urn:microsoft.com/office/officeart/2005/8/layout/process4"/>
    <dgm:cxn modelId="{C8054BD6-364A-B341-AEC2-80454EBEE8E5}" type="presParOf" srcId="{F69B5E55-A8B1-5142-BA25-019B4F0D168D}" destId="{00458529-D34D-B94D-8DFC-1FCC4BB327F2}" srcOrd="1" destOrd="0" presId="urn:microsoft.com/office/officeart/2005/8/layout/process4"/>
    <dgm:cxn modelId="{236DDADB-6AAD-2742-8F1A-A2C1B075D783}" type="presParOf" srcId="{F69B5E55-A8B1-5142-BA25-019B4F0D168D}" destId="{6FA4F3A0-84E4-4A4C-AB41-43A64A5FCF36}" srcOrd="2" destOrd="0" presId="urn:microsoft.com/office/officeart/2005/8/layout/process4"/>
    <dgm:cxn modelId="{66B8808E-0036-BA40-BCB2-98B751D73881}" type="presParOf" srcId="{6FA4F3A0-84E4-4A4C-AB41-43A64A5FCF36}" destId="{18E6F05A-77C0-DD4F-B69A-CA62C1C3E377}" srcOrd="0" destOrd="0" presId="urn:microsoft.com/office/officeart/2005/8/layout/process4"/>
    <dgm:cxn modelId="{663B226A-F449-8547-9A6E-1BFD918F6D82}" type="presParOf" srcId="{F69B5E55-A8B1-5142-BA25-019B4F0D168D}" destId="{5BE9E047-8EB7-A742-8D66-832128207672}" srcOrd="3" destOrd="0" presId="urn:microsoft.com/office/officeart/2005/8/layout/process4"/>
    <dgm:cxn modelId="{C6CBD9F0-8F54-8241-A8D1-0A3297F6D6B7}" type="presParOf" srcId="{F69B5E55-A8B1-5142-BA25-019B4F0D168D}" destId="{E9225601-F2C3-4648-8B81-10C7D177BC4B}" srcOrd="4" destOrd="0" presId="urn:microsoft.com/office/officeart/2005/8/layout/process4"/>
    <dgm:cxn modelId="{5B779BF5-18B3-7C4E-9983-6BFCCDE830A5}" type="presParOf" srcId="{E9225601-F2C3-4648-8B81-10C7D177BC4B}" destId="{2D88BA19-1E92-1F41-BCB4-0D05AAA9A6F3}"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BA2EEAA-52A2-F842-A702-7CFDFF424F7B}" type="doc">
      <dgm:prSet loTypeId="urn:microsoft.com/office/officeart/2005/8/layout/process4" loCatId="" qsTypeId="urn:microsoft.com/office/officeart/2005/8/quickstyle/simple4" qsCatId="simple" csTypeId="urn:microsoft.com/office/officeart/2005/8/colors/accent1_2" csCatId="accent1" phldr="1"/>
      <dgm:spPr/>
      <dgm:t>
        <a:bodyPr/>
        <a:lstStyle/>
        <a:p>
          <a:endParaRPr lang="fr-FR"/>
        </a:p>
      </dgm:t>
    </dgm:pt>
    <dgm:pt modelId="{2C285797-D99D-D04D-A49D-FF91A2C57B5C}">
      <dgm:prSet phldrT="[Texte]"/>
      <dgm:spPr/>
      <dgm:t>
        <a:bodyPr/>
        <a:lstStyle/>
        <a:p>
          <a:r>
            <a:rPr lang="fr-FR" dirty="0"/>
            <a:t>Mme Laetitia Roux-Luzi </a:t>
          </a:r>
        </a:p>
      </dgm:t>
    </dgm:pt>
    <dgm:pt modelId="{B92BE1BE-4C18-604C-9F34-1964DCF882D8}" type="parTrans" cxnId="{32307E90-97A9-7144-A09F-0160F319EA82}">
      <dgm:prSet/>
      <dgm:spPr/>
      <dgm:t>
        <a:bodyPr/>
        <a:lstStyle/>
        <a:p>
          <a:endParaRPr lang="fr-FR"/>
        </a:p>
      </dgm:t>
    </dgm:pt>
    <dgm:pt modelId="{B414D64A-E2FB-334E-91BF-B33ABF5933B2}" type="sibTrans" cxnId="{32307E90-97A9-7144-A09F-0160F319EA82}">
      <dgm:prSet/>
      <dgm:spPr/>
      <dgm:t>
        <a:bodyPr/>
        <a:lstStyle/>
        <a:p>
          <a:endParaRPr lang="fr-FR"/>
        </a:p>
      </dgm:t>
    </dgm:pt>
    <dgm:pt modelId="{ED40CB3C-3035-874E-8BC8-D70A37DD963D}">
      <dgm:prSet phldrT="[Texte]"/>
      <dgm:spPr/>
      <dgm:t>
        <a:bodyPr/>
        <a:lstStyle/>
        <a:p>
          <a:r>
            <a:rPr lang="fr-FR" dirty="0"/>
            <a:t>Responsable de Scolarité</a:t>
          </a:r>
        </a:p>
      </dgm:t>
    </dgm:pt>
    <dgm:pt modelId="{EE1B8175-BF05-B94B-B39C-7DA085147E1D}" type="sibTrans" cxnId="{BB9EF318-0A6D-C047-96EB-1D0F99EF961C}">
      <dgm:prSet/>
      <dgm:spPr/>
      <dgm:t>
        <a:bodyPr/>
        <a:lstStyle/>
        <a:p>
          <a:endParaRPr lang="fr-FR"/>
        </a:p>
      </dgm:t>
    </dgm:pt>
    <dgm:pt modelId="{8CEFD68D-C904-6449-9BEC-7A261A39136F}" type="parTrans" cxnId="{BB9EF318-0A6D-C047-96EB-1D0F99EF961C}">
      <dgm:prSet/>
      <dgm:spPr/>
      <dgm:t>
        <a:bodyPr/>
        <a:lstStyle/>
        <a:p>
          <a:endParaRPr lang="fr-FR"/>
        </a:p>
      </dgm:t>
    </dgm:pt>
    <dgm:pt modelId="{A495145A-6C45-7148-BE8D-21071D29BDA8}">
      <dgm:prSet phldrT="[Texte]" custT="1"/>
      <dgm:spPr/>
      <dgm:t>
        <a:bodyPr/>
        <a:lstStyle/>
        <a:p>
          <a:r>
            <a:rPr lang="fr-FR" sz="2800" kern="1200" dirty="0" err="1">
              <a:solidFill>
                <a:srgbClr val="FF0000"/>
              </a:solidFill>
              <a:latin typeface="Calibri"/>
              <a:ea typeface="+mn-ea"/>
              <a:cs typeface="+mn-cs"/>
            </a:rPr>
            <a:t>laetitia.roux-luzi@univ-amu.fr</a:t>
          </a:r>
          <a:endParaRPr lang="fr-FR" sz="2800" kern="1200" dirty="0">
            <a:solidFill>
              <a:srgbClr val="FF0000"/>
            </a:solidFill>
            <a:latin typeface="Calibri"/>
            <a:ea typeface="+mn-ea"/>
            <a:cs typeface="+mn-cs"/>
          </a:endParaRPr>
        </a:p>
      </dgm:t>
    </dgm:pt>
    <dgm:pt modelId="{581D9824-F635-4946-BE6E-6330A75424FE}" type="sibTrans" cxnId="{C1F8F77F-F3BE-ED42-8CA7-048922ABBB5D}">
      <dgm:prSet/>
      <dgm:spPr/>
      <dgm:t>
        <a:bodyPr/>
        <a:lstStyle/>
        <a:p>
          <a:endParaRPr lang="fr-FR"/>
        </a:p>
      </dgm:t>
    </dgm:pt>
    <dgm:pt modelId="{C6766E08-3ACB-304E-A71C-170529A2E115}" type="parTrans" cxnId="{C1F8F77F-F3BE-ED42-8CA7-048922ABBB5D}">
      <dgm:prSet/>
      <dgm:spPr/>
      <dgm:t>
        <a:bodyPr/>
        <a:lstStyle/>
        <a:p>
          <a:endParaRPr lang="fr-FR"/>
        </a:p>
      </dgm:t>
    </dgm:pt>
    <dgm:pt modelId="{BF12BD24-B913-F44A-BB5D-547B885825C2}">
      <dgm:prSet phldrT="[Texte]"/>
      <dgm:spPr/>
      <dgm:t>
        <a:bodyPr/>
        <a:lstStyle/>
        <a:p>
          <a:r>
            <a:rPr lang="fr-FR" dirty="0"/>
            <a:t>Inscriptions et soutenances</a:t>
          </a:r>
        </a:p>
      </dgm:t>
    </dgm:pt>
    <dgm:pt modelId="{C10DE944-A05B-9C4F-91D0-28CE38FDDEA4}" type="parTrans" cxnId="{C4F32354-AE94-9348-BCE4-1C2770F15056}">
      <dgm:prSet/>
      <dgm:spPr/>
      <dgm:t>
        <a:bodyPr/>
        <a:lstStyle/>
        <a:p>
          <a:endParaRPr lang="fr-FR"/>
        </a:p>
      </dgm:t>
    </dgm:pt>
    <dgm:pt modelId="{DBA8F2EC-CBCC-3F42-9F84-558F378D9DBF}" type="sibTrans" cxnId="{C4F32354-AE94-9348-BCE4-1C2770F15056}">
      <dgm:prSet/>
      <dgm:spPr/>
      <dgm:t>
        <a:bodyPr/>
        <a:lstStyle/>
        <a:p>
          <a:endParaRPr lang="fr-FR"/>
        </a:p>
      </dgm:t>
    </dgm:pt>
    <dgm:pt modelId="{9CA3BB38-E5FA-804D-A9CD-31EE32C2185B}" type="pres">
      <dgm:prSet presAssocID="{DBA2EEAA-52A2-F842-A702-7CFDFF424F7B}" presName="Name0" presStyleCnt="0">
        <dgm:presLayoutVars>
          <dgm:dir/>
          <dgm:animLvl val="lvl"/>
          <dgm:resizeHandles val="exact"/>
        </dgm:presLayoutVars>
      </dgm:prSet>
      <dgm:spPr/>
    </dgm:pt>
    <dgm:pt modelId="{47D1B289-ED3C-7445-B0E5-5D6E9A6D1162}" type="pres">
      <dgm:prSet presAssocID="{A495145A-6C45-7148-BE8D-21071D29BDA8}" presName="boxAndChildren" presStyleCnt="0"/>
      <dgm:spPr/>
    </dgm:pt>
    <dgm:pt modelId="{89AD280A-19B3-4C4D-A4FE-2818585BE6E3}" type="pres">
      <dgm:prSet presAssocID="{A495145A-6C45-7148-BE8D-21071D29BDA8}" presName="parentTextBox" presStyleLbl="node1" presStyleIdx="0" presStyleCnt="4"/>
      <dgm:spPr/>
    </dgm:pt>
    <dgm:pt modelId="{F065C4D2-18CA-7E49-B86D-6311B174CBA6}" type="pres">
      <dgm:prSet presAssocID="{DBA8F2EC-CBCC-3F42-9F84-558F378D9DBF}" presName="sp" presStyleCnt="0"/>
      <dgm:spPr/>
    </dgm:pt>
    <dgm:pt modelId="{9CA070C1-28CD-A24B-ABB2-D99EE6A60329}" type="pres">
      <dgm:prSet presAssocID="{BF12BD24-B913-F44A-BB5D-547B885825C2}" presName="arrowAndChildren" presStyleCnt="0"/>
      <dgm:spPr/>
    </dgm:pt>
    <dgm:pt modelId="{2150443C-E443-9048-8384-C8B0AA8862E9}" type="pres">
      <dgm:prSet presAssocID="{BF12BD24-B913-F44A-BB5D-547B885825C2}" presName="parentTextArrow" presStyleLbl="node1" presStyleIdx="1" presStyleCnt="4"/>
      <dgm:spPr/>
    </dgm:pt>
    <dgm:pt modelId="{6E58AC2E-F9AC-9A41-966F-557331338699}" type="pres">
      <dgm:prSet presAssocID="{EE1B8175-BF05-B94B-B39C-7DA085147E1D}" presName="sp" presStyleCnt="0"/>
      <dgm:spPr/>
    </dgm:pt>
    <dgm:pt modelId="{1BDCEE16-1EA6-0643-AB5F-C15E02AEBDFC}" type="pres">
      <dgm:prSet presAssocID="{ED40CB3C-3035-874E-8BC8-D70A37DD963D}" presName="arrowAndChildren" presStyleCnt="0"/>
      <dgm:spPr/>
    </dgm:pt>
    <dgm:pt modelId="{EE64A1B9-5765-3E42-ACDC-C601651FE534}" type="pres">
      <dgm:prSet presAssocID="{ED40CB3C-3035-874E-8BC8-D70A37DD963D}" presName="parentTextArrow" presStyleLbl="node1" presStyleIdx="2" presStyleCnt="4"/>
      <dgm:spPr/>
    </dgm:pt>
    <dgm:pt modelId="{1DFE00C3-CA8B-194A-BEB2-AD99A8FAED30}" type="pres">
      <dgm:prSet presAssocID="{B414D64A-E2FB-334E-91BF-B33ABF5933B2}" presName="sp" presStyleCnt="0"/>
      <dgm:spPr/>
    </dgm:pt>
    <dgm:pt modelId="{32C2E3FF-7426-9444-8C98-56B91BEFCCF3}" type="pres">
      <dgm:prSet presAssocID="{2C285797-D99D-D04D-A49D-FF91A2C57B5C}" presName="arrowAndChildren" presStyleCnt="0"/>
      <dgm:spPr/>
    </dgm:pt>
    <dgm:pt modelId="{D96595E7-A66F-7D4A-B2A3-A5BC966C7A61}" type="pres">
      <dgm:prSet presAssocID="{2C285797-D99D-D04D-A49D-FF91A2C57B5C}" presName="parentTextArrow" presStyleLbl="node1" presStyleIdx="3" presStyleCnt="4"/>
      <dgm:spPr/>
    </dgm:pt>
  </dgm:ptLst>
  <dgm:cxnLst>
    <dgm:cxn modelId="{C37CCF13-EF91-FE42-9CD0-536085315E3E}" type="presOf" srcId="{DBA2EEAA-52A2-F842-A702-7CFDFF424F7B}" destId="{9CA3BB38-E5FA-804D-A9CD-31EE32C2185B}" srcOrd="0" destOrd="0" presId="urn:microsoft.com/office/officeart/2005/8/layout/process4"/>
    <dgm:cxn modelId="{BB9EF318-0A6D-C047-96EB-1D0F99EF961C}" srcId="{DBA2EEAA-52A2-F842-A702-7CFDFF424F7B}" destId="{ED40CB3C-3035-874E-8BC8-D70A37DD963D}" srcOrd="1" destOrd="0" parTransId="{8CEFD68D-C904-6449-9BEC-7A261A39136F}" sibTransId="{EE1B8175-BF05-B94B-B39C-7DA085147E1D}"/>
    <dgm:cxn modelId="{F06A0734-F1BB-1742-94ED-1606017900C4}" type="presOf" srcId="{A495145A-6C45-7148-BE8D-21071D29BDA8}" destId="{89AD280A-19B3-4C4D-A4FE-2818585BE6E3}" srcOrd="0" destOrd="0" presId="urn:microsoft.com/office/officeart/2005/8/layout/process4"/>
    <dgm:cxn modelId="{CED0D239-6041-1C48-AD5C-E7375BBA6E78}" type="presOf" srcId="{2C285797-D99D-D04D-A49D-FF91A2C57B5C}" destId="{D96595E7-A66F-7D4A-B2A3-A5BC966C7A61}" srcOrd="0" destOrd="0" presId="urn:microsoft.com/office/officeart/2005/8/layout/process4"/>
    <dgm:cxn modelId="{9903FF41-133E-1744-B9DD-E29DBEA3B020}" type="presOf" srcId="{ED40CB3C-3035-874E-8BC8-D70A37DD963D}" destId="{EE64A1B9-5765-3E42-ACDC-C601651FE534}" srcOrd="0" destOrd="0" presId="urn:microsoft.com/office/officeart/2005/8/layout/process4"/>
    <dgm:cxn modelId="{C4F32354-AE94-9348-BCE4-1C2770F15056}" srcId="{DBA2EEAA-52A2-F842-A702-7CFDFF424F7B}" destId="{BF12BD24-B913-F44A-BB5D-547B885825C2}" srcOrd="2" destOrd="0" parTransId="{C10DE944-A05B-9C4F-91D0-28CE38FDDEA4}" sibTransId="{DBA8F2EC-CBCC-3F42-9F84-558F378D9DBF}"/>
    <dgm:cxn modelId="{C1F8F77F-F3BE-ED42-8CA7-048922ABBB5D}" srcId="{DBA2EEAA-52A2-F842-A702-7CFDFF424F7B}" destId="{A495145A-6C45-7148-BE8D-21071D29BDA8}" srcOrd="3" destOrd="0" parTransId="{C6766E08-3ACB-304E-A71C-170529A2E115}" sibTransId="{581D9824-F635-4946-BE6E-6330A75424FE}"/>
    <dgm:cxn modelId="{DFC32581-0222-AB4E-8501-8B2A98376A72}" type="presOf" srcId="{BF12BD24-B913-F44A-BB5D-547B885825C2}" destId="{2150443C-E443-9048-8384-C8B0AA8862E9}" srcOrd="0" destOrd="0" presId="urn:microsoft.com/office/officeart/2005/8/layout/process4"/>
    <dgm:cxn modelId="{32307E90-97A9-7144-A09F-0160F319EA82}" srcId="{DBA2EEAA-52A2-F842-A702-7CFDFF424F7B}" destId="{2C285797-D99D-D04D-A49D-FF91A2C57B5C}" srcOrd="0" destOrd="0" parTransId="{B92BE1BE-4C18-604C-9F34-1964DCF882D8}" sibTransId="{B414D64A-E2FB-334E-91BF-B33ABF5933B2}"/>
    <dgm:cxn modelId="{D0EDE198-8C2B-624C-B6AE-33A716BD08EF}" type="presParOf" srcId="{9CA3BB38-E5FA-804D-A9CD-31EE32C2185B}" destId="{47D1B289-ED3C-7445-B0E5-5D6E9A6D1162}" srcOrd="0" destOrd="0" presId="urn:microsoft.com/office/officeart/2005/8/layout/process4"/>
    <dgm:cxn modelId="{5F555B3F-AE48-C442-A69C-881D23DECF4A}" type="presParOf" srcId="{47D1B289-ED3C-7445-B0E5-5D6E9A6D1162}" destId="{89AD280A-19B3-4C4D-A4FE-2818585BE6E3}" srcOrd="0" destOrd="0" presId="urn:microsoft.com/office/officeart/2005/8/layout/process4"/>
    <dgm:cxn modelId="{54761A48-08F3-194D-90A3-2BFCBED83B25}" type="presParOf" srcId="{9CA3BB38-E5FA-804D-A9CD-31EE32C2185B}" destId="{F065C4D2-18CA-7E49-B86D-6311B174CBA6}" srcOrd="1" destOrd="0" presId="urn:microsoft.com/office/officeart/2005/8/layout/process4"/>
    <dgm:cxn modelId="{98297A52-B75D-8F4E-AC63-D676B59AFF15}" type="presParOf" srcId="{9CA3BB38-E5FA-804D-A9CD-31EE32C2185B}" destId="{9CA070C1-28CD-A24B-ABB2-D99EE6A60329}" srcOrd="2" destOrd="0" presId="urn:microsoft.com/office/officeart/2005/8/layout/process4"/>
    <dgm:cxn modelId="{DFEBB7A7-BAA4-DC49-A05A-176BE1AD5602}" type="presParOf" srcId="{9CA070C1-28CD-A24B-ABB2-D99EE6A60329}" destId="{2150443C-E443-9048-8384-C8B0AA8862E9}" srcOrd="0" destOrd="0" presId="urn:microsoft.com/office/officeart/2005/8/layout/process4"/>
    <dgm:cxn modelId="{61595954-655D-C848-9927-AE88934DE9B2}" type="presParOf" srcId="{9CA3BB38-E5FA-804D-A9CD-31EE32C2185B}" destId="{6E58AC2E-F9AC-9A41-966F-557331338699}" srcOrd="3" destOrd="0" presId="urn:microsoft.com/office/officeart/2005/8/layout/process4"/>
    <dgm:cxn modelId="{0FF4DF7E-0A9E-8349-AE62-C0C54260A420}" type="presParOf" srcId="{9CA3BB38-E5FA-804D-A9CD-31EE32C2185B}" destId="{1BDCEE16-1EA6-0643-AB5F-C15E02AEBDFC}" srcOrd="4" destOrd="0" presId="urn:microsoft.com/office/officeart/2005/8/layout/process4"/>
    <dgm:cxn modelId="{1B45373F-F34F-CD4B-B822-02313298ACE7}" type="presParOf" srcId="{1BDCEE16-1EA6-0643-AB5F-C15E02AEBDFC}" destId="{EE64A1B9-5765-3E42-ACDC-C601651FE534}" srcOrd="0" destOrd="0" presId="urn:microsoft.com/office/officeart/2005/8/layout/process4"/>
    <dgm:cxn modelId="{E59F2B71-961E-684E-BD0B-2C6B70FDC715}" type="presParOf" srcId="{9CA3BB38-E5FA-804D-A9CD-31EE32C2185B}" destId="{1DFE00C3-CA8B-194A-BEB2-AD99A8FAED30}" srcOrd="5" destOrd="0" presId="urn:microsoft.com/office/officeart/2005/8/layout/process4"/>
    <dgm:cxn modelId="{33543261-6997-1F47-A1F1-DA06E2B1F7D7}" type="presParOf" srcId="{9CA3BB38-E5FA-804D-A9CD-31EE32C2185B}" destId="{32C2E3FF-7426-9444-8C98-56B91BEFCCF3}" srcOrd="6" destOrd="0" presId="urn:microsoft.com/office/officeart/2005/8/layout/process4"/>
    <dgm:cxn modelId="{12D77928-6468-4045-BCFB-F04D1F6D88AC}" type="presParOf" srcId="{32C2E3FF-7426-9444-8C98-56B91BEFCCF3}" destId="{D96595E7-A66F-7D4A-B2A3-A5BC966C7A61}"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BA2EEAA-52A2-F842-A702-7CFDFF424F7B}" type="doc">
      <dgm:prSet loTypeId="urn:microsoft.com/office/officeart/2005/8/layout/process4" loCatId="" qsTypeId="urn:microsoft.com/office/officeart/2005/8/quickstyle/simple4" qsCatId="simple" csTypeId="urn:microsoft.com/office/officeart/2005/8/colors/accent1_2" csCatId="accent1" phldr="1"/>
      <dgm:spPr/>
      <dgm:t>
        <a:bodyPr/>
        <a:lstStyle/>
        <a:p>
          <a:endParaRPr lang="fr-FR"/>
        </a:p>
      </dgm:t>
    </dgm:pt>
    <dgm:pt modelId="{2C285797-D99D-D04D-A49D-FF91A2C57B5C}">
      <dgm:prSet phldrT="[Texte]"/>
      <dgm:spPr/>
      <dgm:t>
        <a:bodyPr/>
        <a:lstStyle/>
        <a:p>
          <a:r>
            <a:rPr lang="fr-FR" dirty="0"/>
            <a:t>Mme Stéphanie </a:t>
          </a:r>
          <a:r>
            <a:rPr lang="fr-FR" dirty="0" err="1"/>
            <a:t>Savidan</a:t>
          </a:r>
          <a:endParaRPr lang="fr-FR" dirty="0"/>
        </a:p>
      </dgm:t>
    </dgm:pt>
    <dgm:pt modelId="{B92BE1BE-4C18-604C-9F34-1964DCF882D8}" type="parTrans" cxnId="{32307E90-97A9-7144-A09F-0160F319EA82}">
      <dgm:prSet/>
      <dgm:spPr/>
      <dgm:t>
        <a:bodyPr/>
        <a:lstStyle/>
        <a:p>
          <a:endParaRPr lang="fr-FR"/>
        </a:p>
      </dgm:t>
    </dgm:pt>
    <dgm:pt modelId="{B414D64A-E2FB-334E-91BF-B33ABF5933B2}" type="sibTrans" cxnId="{32307E90-97A9-7144-A09F-0160F319EA82}">
      <dgm:prSet/>
      <dgm:spPr/>
      <dgm:t>
        <a:bodyPr/>
        <a:lstStyle/>
        <a:p>
          <a:endParaRPr lang="fr-FR"/>
        </a:p>
      </dgm:t>
    </dgm:pt>
    <dgm:pt modelId="{ED40CB3C-3035-874E-8BC8-D70A37DD963D}">
      <dgm:prSet phldrT="[Texte]"/>
      <dgm:spPr/>
      <dgm:t>
        <a:bodyPr/>
        <a:lstStyle/>
        <a:p>
          <a:r>
            <a:rPr lang="fr-FR" dirty="0"/>
            <a:t>Administration, suivi et formation</a:t>
          </a:r>
        </a:p>
      </dgm:t>
    </dgm:pt>
    <dgm:pt modelId="{EE1B8175-BF05-B94B-B39C-7DA085147E1D}" type="sibTrans" cxnId="{BB9EF318-0A6D-C047-96EB-1D0F99EF961C}">
      <dgm:prSet/>
      <dgm:spPr/>
      <dgm:t>
        <a:bodyPr/>
        <a:lstStyle/>
        <a:p>
          <a:endParaRPr lang="fr-FR"/>
        </a:p>
      </dgm:t>
    </dgm:pt>
    <dgm:pt modelId="{8CEFD68D-C904-6449-9BEC-7A261A39136F}" type="parTrans" cxnId="{BB9EF318-0A6D-C047-96EB-1D0F99EF961C}">
      <dgm:prSet/>
      <dgm:spPr/>
      <dgm:t>
        <a:bodyPr/>
        <a:lstStyle/>
        <a:p>
          <a:endParaRPr lang="fr-FR"/>
        </a:p>
      </dgm:t>
    </dgm:pt>
    <dgm:pt modelId="{17EBB6D6-9EC1-E94C-B43E-A91AFE1CC7E2}">
      <dgm:prSet/>
      <dgm:spPr/>
      <dgm:t>
        <a:bodyPr/>
        <a:lstStyle/>
        <a:p>
          <a:r>
            <a:rPr lang="fr-FR" dirty="0">
              <a:hlinkClick xmlns:r="http://schemas.openxmlformats.org/officeDocument/2006/relationships" r:id="rId1"/>
            </a:rPr>
            <a:t>stephanie.savidan@univ-amu.fr</a:t>
          </a:r>
          <a:endParaRPr lang="fr-FR" dirty="0"/>
        </a:p>
      </dgm:t>
    </dgm:pt>
    <dgm:pt modelId="{8913B747-E0B9-EF4E-9E1A-26C071D3ECF2}" type="parTrans" cxnId="{4DF14EC5-20C3-204B-B379-96DF5658E5D7}">
      <dgm:prSet/>
      <dgm:spPr/>
      <dgm:t>
        <a:bodyPr/>
        <a:lstStyle/>
        <a:p>
          <a:endParaRPr lang="fr-FR"/>
        </a:p>
      </dgm:t>
    </dgm:pt>
    <dgm:pt modelId="{5A29073F-9124-984E-B6FF-0688784EFA88}" type="sibTrans" cxnId="{4DF14EC5-20C3-204B-B379-96DF5658E5D7}">
      <dgm:prSet/>
      <dgm:spPr/>
      <dgm:t>
        <a:bodyPr/>
        <a:lstStyle/>
        <a:p>
          <a:endParaRPr lang="fr-FR"/>
        </a:p>
      </dgm:t>
    </dgm:pt>
    <dgm:pt modelId="{B7023148-4EED-FA48-998F-BC12EF100911}">
      <dgm:prSet phldrT="[Texte]"/>
      <dgm:spPr/>
      <dgm:t>
        <a:bodyPr/>
        <a:lstStyle/>
        <a:p>
          <a:r>
            <a:rPr lang="fr-FR" dirty="0"/>
            <a:t>Assistante de direction </a:t>
          </a:r>
        </a:p>
      </dgm:t>
    </dgm:pt>
    <dgm:pt modelId="{7AA2A12D-A0B9-E744-915D-13548CE2BE99}" type="parTrans" cxnId="{1DB3F4FF-292C-4642-968C-A24EFC8075D1}">
      <dgm:prSet/>
      <dgm:spPr/>
    </dgm:pt>
    <dgm:pt modelId="{B1A11575-05FA-B245-A4D7-D5F1724FAED2}" type="sibTrans" cxnId="{1DB3F4FF-292C-4642-968C-A24EFC8075D1}">
      <dgm:prSet/>
      <dgm:spPr/>
    </dgm:pt>
    <dgm:pt modelId="{9CA3BB38-E5FA-804D-A9CD-31EE32C2185B}" type="pres">
      <dgm:prSet presAssocID="{DBA2EEAA-52A2-F842-A702-7CFDFF424F7B}" presName="Name0" presStyleCnt="0">
        <dgm:presLayoutVars>
          <dgm:dir/>
          <dgm:animLvl val="lvl"/>
          <dgm:resizeHandles val="exact"/>
        </dgm:presLayoutVars>
      </dgm:prSet>
      <dgm:spPr/>
    </dgm:pt>
    <dgm:pt modelId="{944328D5-AF0B-DC45-B625-BD7D0A964D3B}" type="pres">
      <dgm:prSet presAssocID="{17EBB6D6-9EC1-E94C-B43E-A91AFE1CC7E2}" presName="boxAndChildren" presStyleCnt="0"/>
      <dgm:spPr/>
    </dgm:pt>
    <dgm:pt modelId="{B3CAAA87-E137-0D4B-AA55-24DF720A8799}" type="pres">
      <dgm:prSet presAssocID="{17EBB6D6-9EC1-E94C-B43E-A91AFE1CC7E2}" presName="parentTextBox" presStyleLbl="node1" presStyleIdx="0" presStyleCnt="4"/>
      <dgm:spPr/>
    </dgm:pt>
    <dgm:pt modelId="{6E58AC2E-F9AC-9A41-966F-557331338699}" type="pres">
      <dgm:prSet presAssocID="{EE1B8175-BF05-B94B-B39C-7DA085147E1D}" presName="sp" presStyleCnt="0"/>
      <dgm:spPr/>
    </dgm:pt>
    <dgm:pt modelId="{1BDCEE16-1EA6-0643-AB5F-C15E02AEBDFC}" type="pres">
      <dgm:prSet presAssocID="{ED40CB3C-3035-874E-8BC8-D70A37DD963D}" presName="arrowAndChildren" presStyleCnt="0"/>
      <dgm:spPr/>
    </dgm:pt>
    <dgm:pt modelId="{EE64A1B9-5765-3E42-ACDC-C601651FE534}" type="pres">
      <dgm:prSet presAssocID="{ED40CB3C-3035-874E-8BC8-D70A37DD963D}" presName="parentTextArrow" presStyleLbl="node1" presStyleIdx="1" presStyleCnt="4" custLinFactNeighborY="2669"/>
      <dgm:spPr/>
    </dgm:pt>
    <dgm:pt modelId="{751E453C-6443-9043-A6F3-2BDA01455EE7}" type="pres">
      <dgm:prSet presAssocID="{B1A11575-05FA-B245-A4D7-D5F1724FAED2}" presName="sp" presStyleCnt="0"/>
      <dgm:spPr/>
    </dgm:pt>
    <dgm:pt modelId="{3204A233-3960-534C-982B-352F8A2963FF}" type="pres">
      <dgm:prSet presAssocID="{B7023148-4EED-FA48-998F-BC12EF100911}" presName="arrowAndChildren" presStyleCnt="0"/>
      <dgm:spPr/>
    </dgm:pt>
    <dgm:pt modelId="{A6E9CB63-34DF-4142-AA5E-A19B0DD1681F}" type="pres">
      <dgm:prSet presAssocID="{B7023148-4EED-FA48-998F-BC12EF100911}" presName="parentTextArrow" presStyleLbl="node1" presStyleIdx="2" presStyleCnt="4"/>
      <dgm:spPr/>
    </dgm:pt>
    <dgm:pt modelId="{1DFE00C3-CA8B-194A-BEB2-AD99A8FAED30}" type="pres">
      <dgm:prSet presAssocID="{B414D64A-E2FB-334E-91BF-B33ABF5933B2}" presName="sp" presStyleCnt="0"/>
      <dgm:spPr/>
    </dgm:pt>
    <dgm:pt modelId="{32C2E3FF-7426-9444-8C98-56B91BEFCCF3}" type="pres">
      <dgm:prSet presAssocID="{2C285797-D99D-D04D-A49D-FF91A2C57B5C}" presName="arrowAndChildren" presStyleCnt="0"/>
      <dgm:spPr/>
    </dgm:pt>
    <dgm:pt modelId="{D96595E7-A66F-7D4A-B2A3-A5BC966C7A61}" type="pres">
      <dgm:prSet presAssocID="{2C285797-D99D-D04D-A49D-FF91A2C57B5C}" presName="parentTextArrow" presStyleLbl="node1" presStyleIdx="3" presStyleCnt="4" custLinFactNeighborX="1301" custLinFactNeighborY="-46"/>
      <dgm:spPr/>
    </dgm:pt>
  </dgm:ptLst>
  <dgm:cxnLst>
    <dgm:cxn modelId="{BB9EF318-0A6D-C047-96EB-1D0F99EF961C}" srcId="{DBA2EEAA-52A2-F842-A702-7CFDFF424F7B}" destId="{ED40CB3C-3035-874E-8BC8-D70A37DD963D}" srcOrd="2" destOrd="0" parTransId="{8CEFD68D-C904-6449-9BEC-7A261A39136F}" sibTransId="{EE1B8175-BF05-B94B-B39C-7DA085147E1D}"/>
    <dgm:cxn modelId="{32307E90-97A9-7144-A09F-0160F319EA82}" srcId="{DBA2EEAA-52A2-F842-A702-7CFDFF424F7B}" destId="{2C285797-D99D-D04D-A49D-FF91A2C57B5C}" srcOrd="0" destOrd="0" parTransId="{B92BE1BE-4C18-604C-9F34-1964DCF882D8}" sibTransId="{B414D64A-E2FB-334E-91BF-B33ABF5933B2}"/>
    <dgm:cxn modelId="{E4D14594-43AA-7A44-B70B-EECA32F11AC2}" type="presOf" srcId="{2C285797-D99D-D04D-A49D-FF91A2C57B5C}" destId="{D96595E7-A66F-7D4A-B2A3-A5BC966C7A61}" srcOrd="0" destOrd="0" presId="urn:microsoft.com/office/officeart/2005/8/layout/process4"/>
    <dgm:cxn modelId="{397F86AC-DE32-9241-BD1F-9B310C4EE8C6}" type="presOf" srcId="{DBA2EEAA-52A2-F842-A702-7CFDFF424F7B}" destId="{9CA3BB38-E5FA-804D-A9CD-31EE32C2185B}" srcOrd="0" destOrd="0" presId="urn:microsoft.com/office/officeart/2005/8/layout/process4"/>
    <dgm:cxn modelId="{4DF14EC5-20C3-204B-B379-96DF5658E5D7}" srcId="{DBA2EEAA-52A2-F842-A702-7CFDFF424F7B}" destId="{17EBB6D6-9EC1-E94C-B43E-A91AFE1CC7E2}" srcOrd="3" destOrd="0" parTransId="{8913B747-E0B9-EF4E-9E1A-26C071D3ECF2}" sibTransId="{5A29073F-9124-984E-B6FF-0688784EFA88}"/>
    <dgm:cxn modelId="{5FF162D7-6BF2-B049-8819-151BBB971862}" type="presOf" srcId="{17EBB6D6-9EC1-E94C-B43E-A91AFE1CC7E2}" destId="{B3CAAA87-E137-0D4B-AA55-24DF720A8799}" srcOrd="0" destOrd="0" presId="urn:microsoft.com/office/officeart/2005/8/layout/process4"/>
    <dgm:cxn modelId="{6E7EBAE4-C03C-6241-9608-383AD0756ED6}" type="presOf" srcId="{B7023148-4EED-FA48-998F-BC12EF100911}" destId="{A6E9CB63-34DF-4142-AA5E-A19B0DD1681F}" srcOrd="0" destOrd="0" presId="urn:microsoft.com/office/officeart/2005/8/layout/process4"/>
    <dgm:cxn modelId="{06C49EE8-2EE4-8A43-A2C3-DB976D854DAE}" type="presOf" srcId="{ED40CB3C-3035-874E-8BC8-D70A37DD963D}" destId="{EE64A1B9-5765-3E42-ACDC-C601651FE534}" srcOrd="0" destOrd="0" presId="urn:microsoft.com/office/officeart/2005/8/layout/process4"/>
    <dgm:cxn modelId="{1DB3F4FF-292C-4642-968C-A24EFC8075D1}" srcId="{DBA2EEAA-52A2-F842-A702-7CFDFF424F7B}" destId="{B7023148-4EED-FA48-998F-BC12EF100911}" srcOrd="1" destOrd="0" parTransId="{7AA2A12D-A0B9-E744-915D-13548CE2BE99}" sibTransId="{B1A11575-05FA-B245-A4D7-D5F1724FAED2}"/>
    <dgm:cxn modelId="{CC984897-379A-FC4B-A568-1532F8B03EFB}" type="presParOf" srcId="{9CA3BB38-E5FA-804D-A9CD-31EE32C2185B}" destId="{944328D5-AF0B-DC45-B625-BD7D0A964D3B}" srcOrd="0" destOrd="0" presId="urn:microsoft.com/office/officeart/2005/8/layout/process4"/>
    <dgm:cxn modelId="{E2DB4DEB-4BC4-1042-B051-CE33C49A518E}" type="presParOf" srcId="{944328D5-AF0B-DC45-B625-BD7D0A964D3B}" destId="{B3CAAA87-E137-0D4B-AA55-24DF720A8799}" srcOrd="0" destOrd="0" presId="urn:microsoft.com/office/officeart/2005/8/layout/process4"/>
    <dgm:cxn modelId="{1F04EFFA-AE51-D141-BE7B-AF0875B888DF}" type="presParOf" srcId="{9CA3BB38-E5FA-804D-A9CD-31EE32C2185B}" destId="{6E58AC2E-F9AC-9A41-966F-557331338699}" srcOrd="1" destOrd="0" presId="urn:microsoft.com/office/officeart/2005/8/layout/process4"/>
    <dgm:cxn modelId="{826BC1F8-7588-CB48-A31F-9F360DAA6DAA}" type="presParOf" srcId="{9CA3BB38-E5FA-804D-A9CD-31EE32C2185B}" destId="{1BDCEE16-1EA6-0643-AB5F-C15E02AEBDFC}" srcOrd="2" destOrd="0" presId="urn:microsoft.com/office/officeart/2005/8/layout/process4"/>
    <dgm:cxn modelId="{2E7392B5-8447-FD46-9862-703D8D71B893}" type="presParOf" srcId="{1BDCEE16-1EA6-0643-AB5F-C15E02AEBDFC}" destId="{EE64A1B9-5765-3E42-ACDC-C601651FE534}" srcOrd="0" destOrd="0" presId="urn:microsoft.com/office/officeart/2005/8/layout/process4"/>
    <dgm:cxn modelId="{7A19015B-DE54-E649-BDEE-294CFA4C9541}" type="presParOf" srcId="{9CA3BB38-E5FA-804D-A9CD-31EE32C2185B}" destId="{751E453C-6443-9043-A6F3-2BDA01455EE7}" srcOrd="3" destOrd="0" presId="urn:microsoft.com/office/officeart/2005/8/layout/process4"/>
    <dgm:cxn modelId="{ACDEEE35-4373-B343-A84F-2EEB743D2E7C}" type="presParOf" srcId="{9CA3BB38-E5FA-804D-A9CD-31EE32C2185B}" destId="{3204A233-3960-534C-982B-352F8A2963FF}" srcOrd="4" destOrd="0" presId="urn:microsoft.com/office/officeart/2005/8/layout/process4"/>
    <dgm:cxn modelId="{223592D5-FE34-3B45-874B-78C48A11C308}" type="presParOf" srcId="{3204A233-3960-534C-982B-352F8A2963FF}" destId="{A6E9CB63-34DF-4142-AA5E-A19B0DD1681F}" srcOrd="0" destOrd="0" presId="urn:microsoft.com/office/officeart/2005/8/layout/process4"/>
    <dgm:cxn modelId="{2AF3B4EA-72BD-9847-AD7F-583A754DB240}" type="presParOf" srcId="{9CA3BB38-E5FA-804D-A9CD-31EE32C2185B}" destId="{1DFE00C3-CA8B-194A-BEB2-AD99A8FAED30}" srcOrd="5" destOrd="0" presId="urn:microsoft.com/office/officeart/2005/8/layout/process4"/>
    <dgm:cxn modelId="{C5BCF8B2-AD9C-814A-9261-A68C4047C04D}" type="presParOf" srcId="{9CA3BB38-E5FA-804D-A9CD-31EE32C2185B}" destId="{32C2E3FF-7426-9444-8C98-56B91BEFCCF3}" srcOrd="6" destOrd="0" presId="urn:microsoft.com/office/officeart/2005/8/layout/process4"/>
    <dgm:cxn modelId="{7634AB50-70CF-CB44-BB83-6393F8739108}" type="presParOf" srcId="{32C2E3FF-7426-9444-8C98-56B91BEFCCF3}" destId="{D96595E7-A66F-7D4A-B2A3-A5BC966C7A61}"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BA2EEAA-52A2-F842-A702-7CFDFF424F7B}" type="doc">
      <dgm:prSet loTypeId="urn:microsoft.com/office/officeart/2005/8/layout/process4" loCatId="" qsTypeId="urn:microsoft.com/office/officeart/2005/8/quickstyle/simple4" qsCatId="simple" csTypeId="urn:microsoft.com/office/officeart/2005/8/colors/accent1_2" csCatId="accent1" phldr="1"/>
      <dgm:spPr/>
      <dgm:t>
        <a:bodyPr/>
        <a:lstStyle/>
        <a:p>
          <a:endParaRPr lang="fr-FR"/>
        </a:p>
      </dgm:t>
    </dgm:pt>
    <dgm:pt modelId="{2C285797-D99D-D04D-A49D-FF91A2C57B5C}">
      <dgm:prSet phldrT="[Texte]" custT="1"/>
      <dgm:spPr/>
      <dgm:t>
        <a:bodyPr/>
        <a:lstStyle/>
        <a:p>
          <a:r>
            <a:rPr lang="fr-FR" sz="3600" dirty="0"/>
            <a:t>Sabine</a:t>
          </a:r>
          <a:r>
            <a:rPr lang="fr-FR" sz="3600" baseline="0" dirty="0"/>
            <a:t> Luciani</a:t>
          </a:r>
          <a:endParaRPr lang="fr-FR" sz="3600" dirty="0"/>
        </a:p>
      </dgm:t>
    </dgm:pt>
    <dgm:pt modelId="{B92BE1BE-4C18-604C-9F34-1964DCF882D8}" type="parTrans" cxnId="{32307E90-97A9-7144-A09F-0160F319EA82}">
      <dgm:prSet/>
      <dgm:spPr/>
      <dgm:t>
        <a:bodyPr/>
        <a:lstStyle/>
        <a:p>
          <a:endParaRPr lang="fr-FR"/>
        </a:p>
      </dgm:t>
    </dgm:pt>
    <dgm:pt modelId="{B414D64A-E2FB-334E-91BF-B33ABF5933B2}" type="sibTrans" cxnId="{32307E90-97A9-7144-A09F-0160F319EA82}">
      <dgm:prSet/>
      <dgm:spPr/>
      <dgm:t>
        <a:bodyPr/>
        <a:lstStyle/>
        <a:p>
          <a:endParaRPr lang="fr-FR"/>
        </a:p>
      </dgm:t>
    </dgm:pt>
    <dgm:pt modelId="{ED40CB3C-3035-874E-8BC8-D70A37DD963D}">
      <dgm:prSet phldrT="[Texte]" custT="1"/>
      <dgm:spPr/>
      <dgm:t>
        <a:bodyPr/>
        <a:lstStyle/>
        <a:p>
          <a:r>
            <a:rPr lang="fr-FR" sz="3600" dirty="0"/>
            <a:t>Directrice de l'ED</a:t>
          </a:r>
        </a:p>
      </dgm:t>
    </dgm:pt>
    <dgm:pt modelId="{EE1B8175-BF05-B94B-B39C-7DA085147E1D}" type="sibTrans" cxnId="{BB9EF318-0A6D-C047-96EB-1D0F99EF961C}">
      <dgm:prSet/>
      <dgm:spPr/>
      <dgm:t>
        <a:bodyPr/>
        <a:lstStyle/>
        <a:p>
          <a:endParaRPr lang="fr-FR"/>
        </a:p>
      </dgm:t>
    </dgm:pt>
    <dgm:pt modelId="{8CEFD68D-C904-6449-9BEC-7A261A39136F}" type="parTrans" cxnId="{BB9EF318-0A6D-C047-96EB-1D0F99EF961C}">
      <dgm:prSet/>
      <dgm:spPr/>
      <dgm:t>
        <a:bodyPr/>
        <a:lstStyle/>
        <a:p>
          <a:endParaRPr lang="fr-FR"/>
        </a:p>
      </dgm:t>
    </dgm:pt>
    <dgm:pt modelId="{49005FC8-2D06-784E-86AE-5B0D560FE287}">
      <dgm:prSet phldrT="[Texte]" custT="1"/>
      <dgm:spPr/>
      <dgm:t>
        <a:bodyPr/>
        <a:lstStyle/>
        <a:p>
          <a:r>
            <a:rPr lang="fr-FR" sz="3600" dirty="0" err="1">
              <a:solidFill>
                <a:srgbClr val="FF0000"/>
              </a:solidFill>
            </a:rPr>
            <a:t>sabine.luciani@univ-amu.fr</a:t>
          </a:r>
          <a:endParaRPr lang="fr-FR" sz="3600" dirty="0">
            <a:solidFill>
              <a:srgbClr val="FF0000"/>
            </a:solidFill>
          </a:endParaRPr>
        </a:p>
      </dgm:t>
    </dgm:pt>
    <dgm:pt modelId="{1751687B-F113-C644-AAA8-DF787EBADE42}" type="parTrans" cxnId="{FD9E5997-4878-0D4D-9958-053DCF8995EE}">
      <dgm:prSet/>
      <dgm:spPr/>
      <dgm:t>
        <a:bodyPr/>
        <a:lstStyle/>
        <a:p>
          <a:endParaRPr lang="fr-FR"/>
        </a:p>
      </dgm:t>
    </dgm:pt>
    <dgm:pt modelId="{B3D48839-7FBF-3B45-A916-492A54E7C466}" type="sibTrans" cxnId="{FD9E5997-4878-0D4D-9958-053DCF8995EE}">
      <dgm:prSet/>
      <dgm:spPr/>
      <dgm:t>
        <a:bodyPr/>
        <a:lstStyle/>
        <a:p>
          <a:endParaRPr lang="fr-FR"/>
        </a:p>
      </dgm:t>
    </dgm:pt>
    <dgm:pt modelId="{F9D0BD4D-9F5F-334A-BCBA-A2226BC52DB7}">
      <dgm:prSet phldrT="[Texte]" custT="1"/>
      <dgm:spPr/>
      <dgm:t>
        <a:bodyPr/>
        <a:lstStyle/>
        <a:p>
          <a:r>
            <a:rPr lang="fr-FR" sz="3600" dirty="0"/>
            <a:t>Professeure de langue et littérature latines</a:t>
          </a:r>
        </a:p>
      </dgm:t>
    </dgm:pt>
    <dgm:pt modelId="{52DC467D-0E80-C44C-827A-272AFAB1FBA2}" type="parTrans" cxnId="{023B08EF-0884-8946-9FCE-F21324271C8E}">
      <dgm:prSet/>
      <dgm:spPr/>
    </dgm:pt>
    <dgm:pt modelId="{40757E56-F953-4A4F-8F04-94267CED51C3}" type="sibTrans" cxnId="{023B08EF-0884-8946-9FCE-F21324271C8E}">
      <dgm:prSet/>
      <dgm:spPr/>
    </dgm:pt>
    <dgm:pt modelId="{9CA3BB38-E5FA-804D-A9CD-31EE32C2185B}" type="pres">
      <dgm:prSet presAssocID="{DBA2EEAA-52A2-F842-A702-7CFDFF424F7B}" presName="Name0" presStyleCnt="0">
        <dgm:presLayoutVars>
          <dgm:dir/>
          <dgm:animLvl val="lvl"/>
          <dgm:resizeHandles val="exact"/>
        </dgm:presLayoutVars>
      </dgm:prSet>
      <dgm:spPr/>
    </dgm:pt>
    <dgm:pt modelId="{05DE0E6F-CBCE-AB48-80D8-2FAFAC0B6266}" type="pres">
      <dgm:prSet presAssocID="{49005FC8-2D06-784E-86AE-5B0D560FE287}" presName="boxAndChildren" presStyleCnt="0"/>
      <dgm:spPr/>
    </dgm:pt>
    <dgm:pt modelId="{7BCFADBB-6D0D-E34E-9B18-0A7822902666}" type="pres">
      <dgm:prSet presAssocID="{49005FC8-2D06-784E-86AE-5B0D560FE287}" presName="parentTextBox" presStyleLbl="node1" presStyleIdx="0" presStyleCnt="4" custLinFactNeighborX="-5556" custLinFactNeighborY="72"/>
      <dgm:spPr/>
    </dgm:pt>
    <dgm:pt modelId="{6E58AC2E-F9AC-9A41-966F-557331338699}" type="pres">
      <dgm:prSet presAssocID="{EE1B8175-BF05-B94B-B39C-7DA085147E1D}" presName="sp" presStyleCnt="0"/>
      <dgm:spPr/>
    </dgm:pt>
    <dgm:pt modelId="{1BDCEE16-1EA6-0643-AB5F-C15E02AEBDFC}" type="pres">
      <dgm:prSet presAssocID="{ED40CB3C-3035-874E-8BC8-D70A37DD963D}" presName="arrowAndChildren" presStyleCnt="0"/>
      <dgm:spPr/>
    </dgm:pt>
    <dgm:pt modelId="{EE64A1B9-5765-3E42-ACDC-C601651FE534}" type="pres">
      <dgm:prSet presAssocID="{ED40CB3C-3035-874E-8BC8-D70A37DD963D}" presName="parentTextArrow" presStyleLbl="node1" presStyleIdx="1" presStyleCnt="4" custLinFactNeighborX="-1859" custLinFactNeighborY="5338"/>
      <dgm:spPr/>
    </dgm:pt>
    <dgm:pt modelId="{AD1D6744-11AF-7C46-B356-F7CB11AB2F48}" type="pres">
      <dgm:prSet presAssocID="{40757E56-F953-4A4F-8F04-94267CED51C3}" presName="sp" presStyleCnt="0"/>
      <dgm:spPr/>
    </dgm:pt>
    <dgm:pt modelId="{0A4DDB12-0A20-6546-BD64-92D124711769}" type="pres">
      <dgm:prSet presAssocID="{F9D0BD4D-9F5F-334A-BCBA-A2226BC52DB7}" presName="arrowAndChildren" presStyleCnt="0"/>
      <dgm:spPr/>
    </dgm:pt>
    <dgm:pt modelId="{AB628D3D-E25F-9541-AE80-851C43E051A2}" type="pres">
      <dgm:prSet presAssocID="{F9D0BD4D-9F5F-334A-BCBA-A2226BC52DB7}" presName="parentTextArrow" presStyleLbl="node1" presStyleIdx="2" presStyleCnt="4"/>
      <dgm:spPr/>
    </dgm:pt>
    <dgm:pt modelId="{1DFE00C3-CA8B-194A-BEB2-AD99A8FAED30}" type="pres">
      <dgm:prSet presAssocID="{B414D64A-E2FB-334E-91BF-B33ABF5933B2}" presName="sp" presStyleCnt="0"/>
      <dgm:spPr/>
    </dgm:pt>
    <dgm:pt modelId="{32C2E3FF-7426-9444-8C98-56B91BEFCCF3}" type="pres">
      <dgm:prSet presAssocID="{2C285797-D99D-D04D-A49D-FF91A2C57B5C}" presName="arrowAndChildren" presStyleCnt="0"/>
      <dgm:spPr/>
    </dgm:pt>
    <dgm:pt modelId="{D96595E7-A66F-7D4A-B2A3-A5BC966C7A61}" type="pres">
      <dgm:prSet presAssocID="{2C285797-D99D-D04D-A49D-FF91A2C57B5C}" presName="parentTextArrow" presStyleLbl="node1" presStyleIdx="3" presStyleCnt="4" custScaleY="66430" custLinFactNeighborX="4418" custLinFactNeighborY="-5476"/>
      <dgm:spPr/>
    </dgm:pt>
  </dgm:ptLst>
  <dgm:cxnLst>
    <dgm:cxn modelId="{BB9EF318-0A6D-C047-96EB-1D0F99EF961C}" srcId="{DBA2EEAA-52A2-F842-A702-7CFDFF424F7B}" destId="{ED40CB3C-3035-874E-8BC8-D70A37DD963D}" srcOrd="2" destOrd="0" parTransId="{8CEFD68D-C904-6449-9BEC-7A261A39136F}" sibTransId="{EE1B8175-BF05-B94B-B39C-7DA085147E1D}"/>
    <dgm:cxn modelId="{8D09B927-BD0F-7343-BED0-70AFDE59777C}" type="presOf" srcId="{ED40CB3C-3035-874E-8BC8-D70A37DD963D}" destId="{EE64A1B9-5765-3E42-ACDC-C601651FE534}" srcOrd="0" destOrd="0" presId="urn:microsoft.com/office/officeart/2005/8/layout/process4"/>
    <dgm:cxn modelId="{0020253B-6E93-B04B-B1FF-070D06ECA8E7}" type="presOf" srcId="{49005FC8-2D06-784E-86AE-5B0D560FE287}" destId="{7BCFADBB-6D0D-E34E-9B18-0A7822902666}" srcOrd="0" destOrd="0" presId="urn:microsoft.com/office/officeart/2005/8/layout/process4"/>
    <dgm:cxn modelId="{22DD2E71-DA05-7946-AD26-D513805AE9EE}" type="presOf" srcId="{2C285797-D99D-D04D-A49D-FF91A2C57B5C}" destId="{D96595E7-A66F-7D4A-B2A3-A5BC966C7A61}" srcOrd="0" destOrd="0" presId="urn:microsoft.com/office/officeart/2005/8/layout/process4"/>
    <dgm:cxn modelId="{FFCF377E-7175-3246-BAC4-303CC67549C0}" type="presOf" srcId="{DBA2EEAA-52A2-F842-A702-7CFDFF424F7B}" destId="{9CA3BB38-E5FA-804D-A9CD-31EE32C2185B}" srcOrd="0" destOrd="0" presId="urn:microsoft.com/office/officeart/2005/8/layout/process4"/>
    <dgm:cxn modelId="{32307E90-97A9-7144-A09F-0160F319EA82}" srcId="{DBA2EEAA-52A2-F842-A702-7CFDFF424F7B}" destId="{2C285797-D99D-D04D-A49D-FF91A2C57B5C}" srcOrd="0" destOrd="0" parTransId="{B92BE1BE-4C18-604C-9F34-1964DCF882D8}" sibTransId="{B414D64A-E2FB-334E-91BF-B33ABF5933B2}"/>
    <dgm:cxn modelId="{FD9E5997-4878-0D4D-9958-053DCF8995EE}" srcId="{DBA2EEAA-52A2-F842-A702-7CFDFF424F7B}" destId="{49005FC8-2D06-784E-86AE-5B0D560FE287}" srcOrd="3" destOrd="0" parTransId="{1751687B-F113-C644-AAA8-DF787EBADE42}" sibTransId="{B3D48839-7FBF-3B45-A916-492A54E7C466}"/>
    <dgm:cxn modelId="{023B08EF-0884-8946-9FCE-F21324271C8E}" srcId="{DBA2EEAA-52A2-F842-A702-7CFDFF424F7B}" destId="{F9D0BD4D-9F5F-334A-BCBA-A2226BC52DB7}" srcOrd="1" destOrd="0" parTransId="{52DC467D-0E80-C44C-827A-272AFAB1FBA2}" sibTransId="{40757E56-F953-4A4F-8F04-94267CED51C3}"/>
    <dgm:cxn modelId="{E80352F7-7D89-2F4A-A45F-E0BB02E9A9F0}" type="presOf" srcId="{F9D0BD4D-9F5F-334A-BCBA-A2226BC52DB7}" destId="{AB628D3D-E25F-9541-AE80-851C43E051A2}" srcOrd="0" destOrd="0" presId="urn:microsoft.com/office/officeart/2005/8/layout/process4"/>
    <dgm:cxn modelId="{B668822F-AB74-064C-B293-B493A4749042}" type="presParOf" srcId="{9CA3BB38-E5FA-804D-A9CD-31EE32C2185B}" destId="{05DE0E6F-CBCE-AB48-80D8-2FAFAC0B6266}" srcOrd="0" destOrd="0" presId="urn:microsoft.com/office/officeart/2005/8/layout/process4"/>
    <dgm:cxn modelId="{B13F5565-DA69-504B-98A1-D7442CDE1B4C}" type="presParOf" srcId="{05DE0E6F-CBCE-AB48-80D8-2FAFAC0B6266}" destId="{7BCFADBB-6D0D-E34E-9B18-0A7822902666}" srcOrd="0" destOrd="0" presId="urn:microsoft.com/office/officeart/2005/8/layout/process4"/>
    <dgm:cxn modelId="{B9B134C2-F500-CF46-983A-1CB170359F5E}" type="presParOf" srcId="{9CA3BB38-E5FA-804D-A9CD-31EE32C2185B}" destId="{6E58AC2E-F9AC-9A41-966F-557331338699}" srcOrd="1" destOrd="0" presId="urn:microsoft.com/office/officeart/2005/8/layout/process4"/>
    <dgm:cxn modelId="{953D66BC-D0B3-5644-B779-167BDD6FFD3D}" type="presParOf" srcId="{9CA3BB38-E5FA-804D-A9CD-31EE32C2185B}" destId="{1BDCEE16-1EA6-0643-AB5F-C15E02AEBDFC}" srcOrd="2" destOrd="0" presId="urn:microsoft.com/office/officeart/2005/8/layout/process4"/>
    <dgm:cxn modelId="{C3A8670F-3FDF-BD41-9E8C-244AE3947EB3}" type="presParOf" srcId="{1BDCEE16-1EA6-0643-AB5F-C15E02AEBDFC}" destId="{EE64A1B9-5765-3E42-ACDC-C601651FE534}" srcOrd="0" destOrd="0" presId="urn:microsoft.com/office/officeart/2005/8/layout/process4"/>
    <dgm:cxn modelId="{0B2B4E60-9E6C-FE43-9370-50E3C99B13D6}" type="presParOf" srcId="{9CA3BB38-E5FA-804D-A9CD-31EE32C2185B}" destId="{AD1D6744-11AF-7C46-B356-F7CB11AB2F48}" srcOrd="3" destOrd="0" presId="urn:microsoft.com/office/officeart/2005/8/layout/process4"/>
    <dgm:cxn modelId="{82529654-C0F7-A94A-A123-96F0B9F7A912}" type="presParOf" srcId="{9CA3BB38-E5FA-804D-A9CD-31EE32C2185B}" destId="{0A4DDB12-0A20-6546-BD64-92D124711769}" srcOrd="4" destOrd="0" presId="urn:microsoft.com/office/officeart/2005/8/layout/process4"/>
    <dgm:cxn modelId="{2A2B9CA8-DDF7-6C4E-B22A-9589CD7DEB57}" type="presParOf" srcId="{0A4DDB12-0A20-6546-BD64-92D124711769}" destId="{AB628D3D-E25F-9541-AE80-851C43E051A2}" srcOrd="0" destOrd="0" presId="urn:microsoft.com/office/officeart/2005/8/layout/process4"/>
    <dgm:cxn modelId="{CBCD2CD6-8264-8E44-B605-F49E0146701C}" type="presParOf" srcId="{9CA3BB38-E5FA-804D-A9CD-31EE32C2185B}" destId="{1DFE00C3-CA8B-194A-BEB2-AD99A8FAED30}" srcOrd="5" destOrd="0" presId="urn:microsoft.com/office/officeart/2005/8/layout/process4"/>
    <dgm:cxn modelId="{BBCC91C9-C95E-1643-AB6F-7A565C3B3264}" type="presParOf" srcId="{9CA3BB38-E5FA-804D-A9CD-31EE32C2185B}" destId="{32C2E3FF-7426-9444-8C98-56B91BEFCCF3}" srcOrd="6" destOrd="0" presId="urn:microsoft.com/office/officeart/2005/8/layout/process4"/>
    <dgm:cxn modelId="{61006E25-9134-9E4F-9803-FC02FB3678A9}" type="presParOf" srcId="{32C2E3FF-7426-9444-8C98-56B91BEFCCF3}" destId="{D96595E7-A66F-7D4A-B2A3-A5BC966C7A61}"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5F30E94-8C4B-5247-A502-A7F78AC4B80C}" type="doc">
      <dgm:prSet loTypeId="urn:microsoft.com/office/officeart/2005/8/layout/hProcess4" loCatId="" qsTypeId="urn:microsoft.com/office/officeart/2005/8/quickstyle/simple4" qsCatId="simple" csTypeId="urn:microsoft.com/office/officeart/2005/8/colors/accent1_2" csCatId="accent1" phldr="1"/>
      <dgm:spPr/>
      <dgm:t>
        <a:bodyPr/>
        <a:lstStyle/>
        <a:p>
          <a:endParaRPr lang="fr-FR"/>
        </a:p>
      </dgm:t>
    </dgm:pt>
    <dgm:pt modelId="{9C918D9F-4C22-9944-B106-91E1744C9EEE}">
      <dgm:prSet phldrT="[Texte]"/>
      <dgm:spPr/>
      <dgm:t>
        <a:bodyPr/>
        <a:lstStyle/>
        <a:p>
          <a:r>
            <a:rPr lang="fr-FR" dirty="0"/>
            <a:t>Inscription</a:t>
          </a:r>
        </a:p>
      </dgm:t>
    </dgm:pt>
    <dgm:pt modelId="{397D5E1F-4719-214C-AAE7-F3C8F9014115}" type="parTrans" cxnId="{683CC423-E3ED-804C-AAB9-79D92D86DFD4}">
      <dgm:prSet/>
      <dgm:spPr/>
      <dgm:t>
        <a:bodyPr/>
        <a:lstStyle/>
        <a:p>
          <a:endParaRPr lang="fr-FR"/>
        </a:p>
      </dgm:t>
    </dgm:pt>
    <dgm:pt modelId="{FBFB11B1-32F0-3341-8677-9DCA3A2241B6}" type="sibTrans" cxnId="{683CC423-E3ED-804C-AAB9-79D92D86DFD4}">
      <dgm:prSet/>
      <dgm:spPr/>
      <dgm:t>
        <a:bodyPr/>
        <a:lstStyle/>
        <a:p>
          <a:endParaRPr lang="fr-FR"/>
        </a:p>
      </dgm:t>
    </dgm:pt>
    <dgm:pt modelId="{AE0FF636-4D4B-E44B-98D0-34B5C0F59B75}">
      <dgm:prSet phldrT="[Texte]"/>
      <dgm:spPr/>
      <dgm:t>
        <a:bodyPr/>
        <a:lstStyle/>
        <a:p>
          <a:r>
            <a:rPr lang="fr-FR" dirty="0"/>
            <a:t>Chaque année en septembre</a:t>
          </a:r>
        </a:p>
      </dgm:t>
    </dgm:pt>
    <dgm:pt modelId="{F160B552-2E43-4942-BF07-144E3E0212EF}" type="parTrans" cxnId="{3499942E-F837-6B41-B43E-E4278770C9FD}">
      <dgm:prSet/>
      <dgm:spPr/>
      <dgm:t>
        <a:bodyPr/>
        <a:lstStyle/>
        <a:p>
          <a:endParaRPr lang="fr-FR"/>
        </a:p>
      </dgm:t>
    </dgm:pt>
    <dgm:pt modelId="{C8C47FB9-2644-F645-9799-CDD8D5C2A028}" type="sibTrans" cxnId="{3499942E-F837-6B41-B43E-E4278770C9FD}">
      <dgm:prSet/>
      <dgm:spPr/>
      <dgm:t>
        <a:bodyPr/>
        <a:lstStyle/>
        <a:p>
          <a:endParaRPr lang="fr-FR"/>
        </a:p>
      </dgm:t>
    </dgm:pt>
    <dgm:pt modelId="{FC4327B4-6DE9-274E-AB9B-450756AAFCB7}">
      <dgm:prSet phldrT="[Texte]"/>
      <dgm:spPr/>
      <dgm:t>
        <a:bodyPr/>
        <a:lstStyle/>
        <a:p>
          <a:r>
            <a:rPr lang="fr-FR" dirty="0"/>
            <a:t>Durée</a:t>
          </a:r>
        </a:p>
      </dgm:t>
    </dgm:pt>
    <dgm:pt modelId="{E7076967-BC11-9B4F-86F6-6FFCBE562EA0}" type="parTrans" cxnId="{20C168CB-3945-534D-9DED-704EBF76C01B}">
      <dgm:prSet/>
      <dgm:spPr/>
      <dgm:t>
        <a:bodyPr/>
        <a:lstStyle/>
        <a:p>
          <a:endParaRPr lang="fr-FR"/>
        </a:p>
      </dgm:t>
    </dgm:pt>
    <dgm:pt modelId="{C5A1F91A-1087-AF47-B5A8-65A4E854D3D1}" type="sibTrans" cxnId="{20C168CB-3945-534D-9DED-704EBF76C01B}">
      <dgm:prSet/>
      <dgm:spPr/>
      <dgm:t>
        <a:bodyPr/>
        <a:lstStyle/>
        <a:p>
          <a:endParaRPr lang="fr-FR"/>
        </a:p>
      </dgm:t>
    </dgm:pt>
    <dgm:pt modelId="{23D18063-A1D8-8846-8A76-3BC0A2E26791}">
      <dgm:prSet phldrT="[Texte]"/>
      <dgm:spPr/>
      <dgm:t>
        <a:bodyPr/>
        <a:lstStyle/>
        <a:p>
          <a:r>
            <a:rPr lang="fr-FR" dirty="0"/>
            <a:t>Engagement pour 3 ans</a:t>
          </a:r>
        </a:p>
      </dgm:t>
    </dgm:pt>
    <dgm:pt modelId="{13479E03-837E-214B-865C-210E6F1555F1}" type="parTrans" cxnId="{E65BFB32-FE53-F84B-920B-2E02736D80C2}">
      <dgm:prSet/>
      <dgm:spPr/>
      <dgm:t>
        <a:bodyPr/>
        <a:lstStyle/>
        <a:p>
          <a:endParaRPr lang="fr-FR"/>
        </a:p>
      </dgm:t>
    </dgm:pt>
    <dgm:pt modelId="{889A758C-A957-EC48-B9C9-99A99D447121}" type="sibTrans" cxnId="{E65BFB32-FE53-F84B-920B-2E02736D80C2}">
      <dgm:prSet/>
      <dgm:spPr/>
      <dgm:t>
        <a:bodyPr/>
        <a:lstStyle/>
        <a:p>
          <a:endParaRPr lang="fr-FR"/>
        </a:p>
      </dgm:t>
    </dgm:pt>
    <dgm:pt modelId="{3422CD8F-7CEF-2F44-8EF9-CDA4A57BC306}">
      <dgm:prSet phldrT="[Texte]"/>
      <dgm:spPr/>
      <dgm:t>
        <a:bodyPr/>
        <a:lstStyle/>
        <a:p>
          <a:r>
            <a:rPr lang="fr-FR" dirty="0"/>
            <a:t>Soutenance</a:t>
          </a:r>
        </a:p>
      </dgm:t>
    </dgm:pt>
    <dgm:pt modelId="{E9DAAF3F-6953-9743-B265-0856200658AB}" type="parTrans" cxnId="{DE0425EB-2FBA-F943-8791-BD3014EC0B65}">
      <dgm:prSet/>
      <dgm:spPr/>
      <dgm:t>
        <a:bodyPr/>
        <a:lstStyle/>
        <a:p>
          <a:endParaRPr lang="fr-FR"/>
        </a:p>
      </dgm:t>
    </dgm:pt>
    <dgm:pt modelId="{4E65CE74-1879-C54C-A914-9125B7F80BB9}" type="sibTrans" cxnId="{DE0425EB-2FBA-F943-8791-BD3014EC0B65}">
      <dgm:prSet/>
      <dgm:spPr/>
      <dgm:t>
        <a:bodyPr/>
        <a:lstStyle/>
        <a:p>
          <a:endParaRPr lang="fr-FR"/>
        </a:p>
      </dgm:t>
    </dgm:pt>
    <dgm:pt modelId="{3E0094FF-7F71-D942-88FD-8E3260407082}">
      <dgm:prSet phldrT="[Texte]"/>
      <dgm:spPr/>
      <dgm:t>
        <a:bodyPr/>
        <a:lstStyle/>
        <a:p>
          <a:r>
            <a:rPr lang="fr-FR" dirty="0"/>
            <a:t>Dépôt de la thèse 3 mois avant </a:t>
          </a:r>
        </a:p>
      </dgm:t>
    </dgm:pt>
    <dgm:pt modelId="{7F97B24D-B71D-0742-95B8-186684CD6D8D}" type="parTrans" cxnId="{EDBD75BE-15B0-0E44-A9F2-BA22184C9906}">
      <dgm:prSet/>
      <dgm:spPr/>
      <dgm:t>
        <a:bodyPr/>
        <a:lstStyle/>
        <a:p>
          <a:endParaRPr lang="fr-FR"/>
        </a:p>
      </dgm:t>
    </dgm:pt>
    <dgm:pt modelId="{B8E96513-FED3-0140-A9CD-AAC107141DA8}" type="sibTrans" cxnId="{EDBD75BE-15B0-0E44-A9F2-BA22184C9906}">
      <dgm:prSet/>
      <dgm:spPr/>
      <dgm:t>
        <a:bodyPr/>
        <a:lstStyle/>
        <a:p>
          <a:endParaRPr lang="fr-FR"/>
        </a:p>
      </dgm:t>
    </dgm:pt>
    <dgm:pt modelId="{633E8BFC-AB77-E34F-A437-A09C146FB864}" type="pres">
      <dgm:prSet presAssocID="{B5F30E94-8C4B-5247-A502-A7F78AC4B80C}" presName="Name0" presStyleCnt="0">
        <dgm:presLayoutVars>
          <dgm:dir/>
          <dgm:animLvl val="lvl"/>
          <dgm:resizeHandles val="exact"/>
        </dgm:presLayoutVars>
      </dgm:prSet>
      <dgm:spPr/>
    </dgm:pt>
    <dgm:pt modelId="{47BD3CA3-5D14-EF47-85A9-6C41668DEB42}" type="pres">
      <dgm:prSet presAssocID="{B5F30E94-8C4B-5247-A502-A7F78AC4B80C}" presName="tSp" presStyleCnt="0"/>
      <dgm:spPr/>
    </dgm:pt>
    <dgm:pt modelId="{15E36FC5-2372-5F40-97B7-9CB6779CA35A}" type="pres">
      <dgm:prSet presAssocID="{B5F30E94-8C4B-5247-A502-A7F78AC4B80C}" presName="bSp" presStyleCnt="0"/>
      <dgm:spPr/>
    </dgm:pt>
    <dgm:pt modelId="{C5E15F0F-C482-C441-89D2-10E6305E01DC}" type="pres">
      <dgm:prSet presAssocID="{B5F30E94-8C4B-5247-A502-A7F78AC4B80C}" presName="process" presStyleCnt="0"/>
      <dgm:spPr/>
    </dgm:pt>
    <dgm:pt modelId="{717310C0-CBA3-9E41-A7A3-5CE081FFEBE6}" type="pres">
      <dgm:prSet presAssocID="{9C918D9F-4C22-9944-B106-91E1744C9EEE}" presName="composite1" presStyleCnt="0"/>
      <dgm:spPr/>
    </dgm:pt>
    <dgm:pt modelId="{D78A618B-806C-9845-AF29-10888D70C439}" type="pres">
      <dgm:prSet presAssocID="{9C918D9F-4C22-9944-B106-91E1744C9EEE}" presName="dummyNode1" presStyleLbl="node1" presStyleIdx="0" presStyleCnt="3"/>
      <dgm:spPr/>
    </dgm:pt>
    <dgm:pt modelId="{57B4DF12-985B-F24A-931F-6AAEA6046A56}" type="pres">
      <dgm:prSet presAssocID="{9C918D9F-4C22-9944-B106-91E1744C9EEE}" presName="childNode1" presStyleLbl="bgAcc1" presStyleIdx="0" presStyleCnt="3">
        <dgm:presLayoutVars>
          <dgm:bulletEnabled val="1"/>
        </dgm:presLayoutVars>
      </dgm:prSet>
      <dgm:spPr/>
    </dgm:pt>
    <dgm:pt modelId="{A3836287-4F84-1248-9AC1-3FEDB3882326}" type="pres">
      <dgm:prSet presAssocID="{9C918D9F-4C22-9944-B106-91E1744C9EEE}" presName="childNode1tx" presStyleLbl="bgAcc1" presStyleIdx="0" presStyleCnt="3">
        <dgm:presLayoutVars>
          <dgm:bulletEnabled val="1"/>
        </dgm:presLayoutVars>
      </dgm:prSet>
      <dgm:spPr/>
    </dgm:pt>
    <dgm:pt modelId="{1270B441-4537-CC46-804B-C2BEF610AB41}" type="pres">
      <dgm:prSet presAssocID="{9C918D9F-4C22-9944-B106-91E1744C9EEE}" presName="parentNode1" presStyleLbl="node1" presStyleIdx="0" presStyleCnt="3">
        <dgm:presLayoutVars>
          <dgm:chMax val="1"/>
          <dgm:bulletEnabled val="1"/>
        </dgm:presLayoutVars>
      </dgm:prSet>
      <dgm:spPr/>
    </dgm:pt>
    <dgm:pt modelId="{8D5D4FBE-A07D-4A4D-AFB9-C990C9E25E78}" type="pres">
      <dgm:prSet presAssocID="{9C918D9F-4C22-9944-B106-91E1744C9EEE}" presName="connSite1" presStyleCnt="0"/>
      <dgm:spPr/>
    </dgm:pt>
    <dgm:pt modelId="{08740758-CC1D-604B-80AB-1F7046F7971C}" type="pres">
      <dgm:prSet presAssocID="{FBFB11B1-32F0-3341-8677-9DCA3A2241B6}" presName="Name9" presStyleLbl="sibTrans2D1" presStyleIdx="0" presStyleCnt="2"/>
      <dgm:spPr/>
    </dgm:pt>
    <dgm:pt modelId="{275AE1B5-EC3D-9C4E-935A-AB97750F08C5}" type="pres">
      <dgm:prSet presAssocID="{FC4327B4-6DE9-274E-AB9B-450756AAFCB7}" presName="composite2" presStyleCnt="0"/>
      <dgm:spPr/>
    </dgm:pt>
    <dgm:pt modelId="{F8AE9E5B-136A-C34B-8C2A-0409E46E66DC}" type="pres">
      <dgm:prSet presAssocID="{FC4327B4-6DE9-274E-AB9B-450756AAFCB7}" presName="dummyNode2" presStyleLbl="node1" presStyleIdx="0" presStyleCnt="3"/>
      <dgm:spPr/>
    </dgm:pt>
    <dgm:pt modelId="{6A8A84F9-3DCD-7D4F-9CF3-2C4147DA8D2E}" type="pres">
      <dgm:prSet presAssocID="{FC4327B4-6DE9-274E-AB9B-450756AAFCB7}" presName="childNode2" presStyleLbl="bgAcc1" presStyleIdx="1" presStyleCnt="3">
        <dgm:presLayoutVars>
          <dgm:bulletEnabled val="1"/>
        </dgm:presLayoutVars>
      </dgm:prSet>
      <dgm:spPr/>
    </dgm:pt>
    <dgm:pt modelId="{EC8E9C1B-18A5-6941-AE98-6AAF95112FA5}" type="pres">
      <dgm:prSet presAssocID="{FC4327B4-6DE9-274E-AB9B-450756AAFCB7}" presName="childNode2tx" presStyleLbl="bgAcc1" presStyleIdx="1" presStyleCnt="3">
        <dgm:presLayoutVars>
          <dgm:bulletEnabled val="1"/>
        </dgm:presLayoutVars>
      </dgm:prSet>
      <dgm:spPr/>
    </dgm:pt>
    <dgm:pt modelId="{84876C4B-7BEC-3B43-B23D-FEFBA30F4A3F}" type="pres">
      <dgm:prSet presAssocID="{FC4327B4-6DE9-274E-AB9B-450756AAFCB7}" presName="parentNode2" presStyleLbl="node1" presStyleIdx="1" presStyleCnt="3">
        <dgm:presLayoutVars>
          <dgm:chMax val="0"/>
          <dgm:bulletEnabled val="1"/>
        </dgm:presLayoutVars>
      </dgm:prSet>
      <dgm:spPr/>
    </dgm:pt>
    <dgm:pt modelId="{825627B8-E988-3949-9795-B636DA6EAE2B}" type="pres">
      <dgm:prSet presAssocID="{FC4327B4-6DE9-274E-AB9B-450756AAFCB7}" presName="connSite2" presStyleCnt="0"/>
      <dgm:spPr/>
    </dgm:pt>
    <dgm:pt modelId="{C0B855BC-FEA6-5045-995E-6AE1EE46A949}" type="pres">
      <dgm:prSet presAssocID="{C5A1F91A-1087-AF47-B5A8-65A4E854D3D1}" presName="Name18" presStyleLbl="sibTrans2D1" presStyleIdx="1" presStyleCnt="2"/>
      <dgm:spPr/>
    </dgm:pt>
    <dgm:pt modelId="{6683FE56-BD10-9E48-82B1-77CF9424F9A2}" type="pres">
      <dgm:prSet presAssocID="{3422CD8F-7CEF-2F44-8EF9-CDA4A57BC306}" presName="composite1" presStyleCnt="0"/>
      <dgm:spPr/>
    </dgm:pt>
    <dgm:pt modelId="{B9E947F2-C91B-674A-BF55-9B3ADCF53670}" type="pres">
      <dgm:prSet presAssocID="{3422CD8F-7CEF-2F44-8EF9-CDA4A57BC306}" presName="dummyNode1" presStyleLbl="node1" presStyleIdx="1" presStyleCnt="3"/>
      <dgm:spPr/>
    </dgm:pt>
    <dgm:pt modelId="{0E2CA618-20C0-0242-B558-CF04C680EBB9}" type="pres">
      <dgm:prSet presAssocID="{3422CD8F-7CEF-2F44-8EF9-CDA4A57BC306}" presName="childNode1" presStyleLbl="bgAcc1" presStyleIdx="2" presStyleCnt="3">
        <dgm:presLayoutVars>
          <dgm:bulletEnabled val="1"/>
        </dgm:presLayoutVars>
      </dgm:prSet>
      <dgm:spPr/>
    </dgm:pt>
    <dgm:pt modelId="{ED38FC9B-64C3-254D-B043-328BD083DB86}" type="pres">
      <dgm:prSet presAssocID="{3422CD8F-7CEF-2F44-8EF9-CDA4A57BC306}" presName="childNode1tx" presStyleLbl="bgAcc1" presStyleIdx="2" presStyleCnt="3">
        <dgm:presLayoutVars>
          <dgm:bulletEnabled val="1"/>
        </dgm:presLayoutVars>
      </dgm:prSet>
      <dgm:spPr/>
    </dgm:pt>
    <dgm:pt modelId="{5B02BF81-C23D-9A47-8F40-0E1E0D70819B}" type="pres">
      <dgm:prSet presAssocID="{3422CD8F-7CEF-2F44-8EF9-CDA4A57BC306}" presName="parentNode1" presStyleLbl="node1" presStyleIdx="2" presStyleCnt="3">
        <dgm:presLayoutVars>
          <dgm:chMax val="1"/>
          <dgm:bulletEnabled val="1"/>
        </dgm:presLayoutVars>
      </dgm:prSet>
      <dgm:spPr/>
    </dgm:pt>
    <dgm:pt modelId="{36177758-9948-DE4A-9340-745CE8296971}" type="pres">
      <dgm:prSet presAssocID="{3422CD8F-7CEF-2F44-8EF9-CDA4A57BC306}" presName="connSite1" presStyleCnt="0"/>
      <dgm:spPr/>
    </dgm:pt>
  </dgm:ptLst>
  <dgm:cxnLst>
    <dgm:cxn modelId="{23DC4B08-2CE4-AF4A-A96D-5514738ADFB7}" type="presOf" srcId="{23D18063-A1D8-8846-8A76-3BC0A2E26791}" destId="{EC8E9C1B-18A5-6941-AE98-6AAF95112FA5}" srcOrd="1" destOrd="0" presId="urn:microsoft.com/office/officeart/2005/8/layout/hProcess4"/>
    <dgm:cxn modelId="{683CC423-E3ED-804C-AAB9-79D92D86DFD4}" srcId="{B5F30E94-8C4B-5247-A502-A7F78AC4B80C}" destId="{9C918D9F-4C22-9944-B106-91E1744C9EEE}" srcOrd="0" destOrd="0" parTransId="{397D5E1F-4719-214C-AAE7-F3C8F9014115}" sibTransId="{FBFB11B1-32F0-3341-8677-9DCA3A2241B6}"/>
    <dgm:cxn modelId="{3499942E-F837-6B41-B43E-E4278770C9FD}" srcId="{9C918D9F-4C22-9944-B106-91E1744C9EEE}" destId="{AE0FF636-4D4B-E44B-98D0-34B5C0F59B75}" srcOrd="0" destOrd="0" parTransId="{F160B552-2E43-4942-BF07-144E3E0212EF}" sibTransId="{C8C47FB9-2644-F645-9799-CDD8D5C2A028}"/>
    <dgm:cxn modelId="{E65BFB32-FE53-F84B-920B-2E02736D80C2}" srcId="{FC4327B4-6DE9-274E-AB9B-450756AAFCB7}" destId="{23D18063-A1D8-8846-8A76-3BC0A2E26791}" srcOrd="0" destOrd="0" parTransId="{13479E03-837E-214B-865C-210E6F1555F1}" sibTransId="{889A758C-A957-EC48-B9C9-99A99D447121}"/>
    <dgm:cxn modelId="{E85FAE37-4064-4B44-B192-8A54DCD219C9}" type="presOf" srcId="{FBFB11B1-32F0-3341-8677-9DCA3A2241B6}" destId="{08740758-CC1D-604B-80AB-1F7046F7971C}" srcOrd="0" destOrd="0" presId="urn:microsoft.com/office/officeart/2005/8/layout/hProcess4"/>
    <dgm:cxn modelId="{B07D5D40-C4D1-BC44-9354-D73B469A5594}" type="presOf" srcId="{AE0FF636-4D4B-E44B-98D0-34B5C0F59B75}" destId="{57B4DF12-985B-F24A-931F-6AAEA6046A56}" srcOrd="0" destOrd="0" presId="urn:microsoft.com/office/officeart/2005/8/layout/hProcess4"/>
    <dgm:cxn modelId="{8A0F5C71-5CF1-AC4C-8B9C-34731B2C9DDC}" type="presOf" srcId="{C5A1F91A-1087-AF47-B5A8-65A4E854D3D1}" destId="{C0B855BC-FEA6-5045-995E-6AE1EE46A949}" srcOrd="0" destOrd="0" presId="urn:microsoft.com/office/officeart/2005/8/layout/hProcess4"/>
    <dgm:cxn modelId="{E7AA8455-8864-9E42-8286-C9247CDE58B0}" type="presOf" srcId="{23D18063-A1D8-8846-8A76-3BC0A2E26791}" destId="{6A8A84F9-3DCD-7D4F-9CF3-2C4147DA8D2E}" srcOrd="0" destOrd="0" presId="urn:microsoft.com/office/officeart/2005/8/layout/hProcess4"/>
    <dgm:cxn modelId="{CB4B3C7E-F546-214B-8C2B-3DF0C9632501}" type="presOf" srcId="{3E0094FF-7F71-D942-88FD-8E3260407082}" destId="{ED38FC9B-64C3-254D-B043-328BD083DB86}" srcOrd="1" destOrd="0" presId="urn:microsoft.com/office/officeart/2005/8/layout/hProcess4"/>
    <dgm:cxn modelId="{8D6B418A-162C-A34D-AEBE-FB71EB296489}" type="presOf" srcId="{AE0FF636-4D4B-E44B-98D0-34B5C0F59B75}" destId="{A3836287-4F84-1248-9AC1-3FEDB3882326}" srcOrd="1" destOrd="0" presId="urn:microsoft.com/office/officeart/2005/8/layout/hProcess4"/>
    <dgm:cxn modelId="{5227248C-3925-684A-852B-B49A5EE75BDE}" type="presOf" srcId="{9C918D9F-4C22-9944-B106-91E1744C9EEE}" destId="{1270B441-4537-CC46-804B-C2BEF610AB41}" srcOrd="0" destOrd="0" presId="urn:microsoft.com/office/officeart/2005/8/layout/hProcess4"/>
    <dgm:cxn modelId="{2BA8A495-8030-B74C-8032-5DE578131B12}" type="presOf" srcId="{FC4327B4-6DE9-274E-AB9B-450756AAFCB7}" destId="{84876C4B-7BEC-3B43-B23D-FEFBA30F4A3F}" srcOrd="0" destOrd="0" presId="urn:microsoft.com/office/officeart/2005/8/layout/hProcess4"/>
    <dgm:cxn modelId="{98A46BA9-3AD6-E144-AE35-20F5A6458729}" type="presOf" srcId="{3E0094FF-7F71-D942-88FD-8E3260407082}" destId="{0E2CA618-20C0-0242-B558-CF04C680EBB9}" srcOrd="0" destOrd="0" presId="urn:microsoft.com/office/officeart/2005/8/layout/hProcess4"/>
    <dgm:cxn modelId="{EDBD75BE-15B0-0E44-A9F2-BA22184C9906}" srcId="{3422CD8F-7CEF-2F44-8EF9-CDA4A57BC306}" destId="{3E0094FF-7F71-D942-88FD-8E3260407082}" srcOrd="0" destOrd="0" parTransId="{7F97B24D-B71D-0742-95B8-186684CD6D8D}" sibTransId="{B8E96513-FED3-0140-A9CD-AAC107141DA8}"/>
    <dgm:cxn modelId="{7594A1C2-5983-FA43-A45D-3F172AA4A535}" type="presOf" srcId="{3422CD8F-7CEF-2F44-8EF9-CDA4A57BC306}" destId="{5B02BF81-C23D-9A47-8F40-0E1E0D70819B}" srcOrd="0" destOrd="0" presId="urn:microsoft.com/office/officeart/2005/8/layout/hProcess4"/>
    <dgm:cxn modelId="{20C168CB-3945-534D-9DED-704EBF76C01B}" srcId="{B5F30E94-8C4B-5247-A502-A7F78AC4B80C}" destId="{FC4327B4-6DE9-274E-AB9B-450756AAFCB7}" srcOrd="1" destOrd="0" parTransId="{E7076967-BC11-9B4F-86F6-6FFCBE562EA0}" sibTransId="{C5A1F91A-1087-AF47-B5A8-65A4E854D3D1}"/>
    <dgm:cxn modelId="{DE0425EB-2FBA-F943-8791-BD3014EC0B65}" srcId="{B5F30E94-8C4B-5247-A502-A7F78AC4B80C}" destId="{3422CD8F-7CEF-2F44-8EF9-CDA4A57BC306}" srcOrd="2" destOrd="0" parTransId="{E9DAAF3F-6953-9743-B265-0856200658AB}" sibTransId="{4E65CE74-1879-C54C-A914-9125B7F80BB9}"/>
    <dgm:cxn modelId="{D030B9F3-F79F-154E-B074-D0A9A5DDF6C3}" type="presOf" srcId="{B5F30E94-8C4B-5247-A502-A7F78AC4B80C}" destId="{633E8BFC-AB77-E34F-A437-A09C146FB864}" srcOrd="0" destOrd="0" presId="urn:microsoft.com/office/officeart/2005/8/layout/hProcess4"/>
    <dgm:cxn modelId="{8C6D0BB4-FE45-0048-84B4-ACCC0FEA88F2}" type="presParOf" srcId="{633E8BFC-AB77-E34F-A437-A09C146FB864}" destId="{47BD3CA3-5D14-EF47-85A9-6C41668DEB42}" srcOrd="0" destOrd="0" presId="urn:microsoft.com/office/officeart/2005/8/layout/hProcess4"/>
    <dgm:cxn modelId="{0FA1A694-9CBB-CB4F-871B-8AC65DB29CDC}" type="presParOf" srcId="{633E8BFC-AB77-E34F-A437-A09C146FB864}" destId="{15E36FC5-2372-5F40-97B7-9CB6779CA35A}" srcOrd="1" destOrd="0" presId="urn:microsoft.com/office/officeart/2005/8/layout/hProcess4"/>
    <dgm:cxn modelId="{320CE1EB-403D-8645-8D31-ACBD6B741A43}" type="presParOf" srcId="{633E8BFC-AB77-E34F-A437-A09C146FB864}" destId="{C5E15F0F-C482-C441-89D2-10E6305E01DC}" srcOrd="2" destOrd="0" presId="urn:microsoft.com/office/officeart/2005/8/layout/hProcess4"/>
    <dgm:cxn modelId="{BD633774-827A-4247-9785-08B5AED1E08E}" type="presParOf" srcId="{C5E15F0F-C482-C441-89D2-10E6305E01DC}" destId="{717310C0-CBA3-9E41-A7A3-5CE081FFEBE6}" srcOrd="0" destOrd="0" presId="urn:microsoft.com/office/officeart/2005/8/layout/hProcess4"/>
    <dgm:cxn modelId="{8C07C38E-64A9-0C49-845C-14994B64855F}" type="presParOf" srcId="{717310C0-CBA3-9E41-A7A3-5CE081FFEBE6}" destId="{D78A618B-806C-9845-AF29-10888D70C439}" srcOrd="0" destOrd="0" presId="urn:microsoft.com/office/officeart/2005/8/layout/hProcess4"/>
    <dgm:cxn modelId="{597BD739-1AA7-324D-A508-F521F81D696E}" type="presParOf" srcId="{717310C0-CBA3-9E41-A7A3-5CE081FFEBE6}" destId="{57B4DF12-985B-F24A-931F-6AAEA6046A56}" srcOrd="1" destOrd="0" presId="urn:microsoft.com/office/officeart/2005/8/layout/hProcess4"/>
    <dgm:cxn modelId="{2DB2662B-7925-1E42-81A9-7AC46CBC6365}" type="presParOf" srcId="{717310C0-CBA3-9E41-A7A3-5CE081FFEBE6}" destId="{A3836287-4F84-1248-9AC1-3FEDB3882326}" srcOrd="2" destOrd="0" presId="urn:microsoft.com/office/officeart/2005/8/layout/hProcess4"/>
    <dgm:cxn modelId="{E912B107-5762-9443-ADF8-774F5177FA12}" type="presParOf" srcId="{717310C0-CBA3-9E41-A7A3-5CE081FFEBE6}" destId="{1270B441-4537-CC46-804B-C2BEF610AB41}" srcOrd="3" destOrd="0" presId="urn:microsoft.com/office/officeart/2005/8/layout/hProcess4"/>
    <dgm:cxn modelId="{D3B19550-F69F-2945-AB6B-D5C0B8402773}" type="presParOf" srcId="{717310C0-CBA3-9E41-A7A3-5CE081FFEBE6}" destId="{8D5D4FBE-A07D-4A4D-AFB9-C990C9E25E78}" srcOrd="4" destOrd="0" presId="urn:microsoft.com/office/officeart/2005/8/layout/hProcess4"/>
    <dgm:cxn modelId="{45533148-D172-CF42-8F5D-FE72533A33B2}" type="presParOf" srcId="{C5E15F0F-C482-C441-89D2-10E6305E01DC}" destId="{08740758-CC1D-604B-80AB-1F7046F7971C}" srcOrd="1" destOrd="0" presId="urn:microsoft.com/office/officeart/2005/8/layout/hProcess4"/>
    <dgm:cxn modelId="{C33B979E-6A61-8942-9CFC-9155118ACD63}" type="presParOf" srcId="{C5E15F0F-C482-C441-89D2-10E6305E01DC}" destId="{275AE1B5-EC3D-9C4E-935A-AB97750F08C5}" srcOrd="2" destOrd="0" presId="urn:microsoft.com/office/officeart/2005/8/layout/hProcess4"/>
    <dgm:cxn modelId="{79ADD8D1-942D-8246-83BF-3E9712BC6919}" type="presParOf" srcId="{275AE1B5-EC3D-9C4E-935A-AB97750F08C5}" destId="{F8AE9E5B-136A-C34B-8C2A-0409E46E66DC}" srcOrd="0" destOrd="0" presId="urn:microsoft.com/office/officeart/2005/8/layout/hProcess4"/>
    <dgm:cxn modelId="{05DE8780-48A7-4049-A752-3D8F43FE8415}" type="presParOf" srcId="{275AE1B5-EC3D-9C4E-935A-AB97750F08C5}" destId="{6A8A84F9-3DCD-7D4F-9CF3-2C4147DA8D2E}" srcOrd="1" destOrd="0" presId="urn:microsoft.com/office/officeart/2005/8/layout/hProcess4"/>
    <dgm:cxn modelId="{1C4172FF-230D-4244-ACC5-7AF5074A00E2}" type="presParOf" srcId="{275AE1B5-EC3D-9C4E-935A-AB97750F08C5}" destId="{EC8E9C1B-18A5-6941-AE98-6AAF95112FA5}" srcOrd="2" destOrd="0" presId="urn:microsoft.com/office/officeart/2005/8/layout/hProcess4"/>
    <dgm:cxn modelId="{8B3684E2-E5A4-BF40-B486-DD439E4F35AF}" type="presParOf" srcId="{275AE1B5-EC3D-9C4E-935A-AB97750F08C5}" destId="{84876C4B-7BEC-3B43-B23D-FEFBA30F4A3F}" srcOrd="3" destOrd="0" presId="urn:microsoft.com/office/officeart/2005/8/layout/hProcess4"/>
    <dgm:cxn modelId="{BD8F0FDF-51DD-6F42-B68B-A1DCDEB0C7F2}" type="presParOf" srcId="{275AE1B5-EC3D-9C4E-935A-AB97750F08C5}" destId="{825627B8-E988-3949-9795-B636DA6EAE2B}" srcOrd="4" destOrd="0" presId="urn:microsoft.com/office/officeart/2005/8/layout/hProcess4"/>
    <dgm:cxn modelId="{C0006950-DDDA-354E-B112-0210F5427609}" type="presParOf" srcId="{C5E15F0F-C482-C441-89D2-10E6305E01DC}" destId="{C0B855BC-FEA6-5045-995E-6AE1EE46A949}" srcOrd="3" destOrd="0" presId="urn:microsoft.com/office/officeart/2005/8/layout/hProcess4"/>
    <dgm:cxn modelId="{20BFE983-0F67-ED4D-9747-7F40CD46ACFD}" type="presParOf" srcId="{C5E15F0F-C482-C441-89D2-10E6305E01DC}" destId="{6683FE56-BD10-9E48-82B1-77CF9424F9A2}" srcOrd="4" destOrd="0" presId="urn:microsoft.com/office/officeart/2005/8/layout/hProcess4"/>
    <dgm:cxn modelId="{DD72828C-0EC7-5D4F-915F-AD9DDC198451}" type="presParOf" srcId="{6683FE56-BD10-9E48-82B1-77CF9424F9A2}" destId="{B9E947F2-C91B-674A-BF55-9B3ADCF53670}" srcOrd="0" destOrd="0" presId="urn:microsoft.com/office/officeart/2005/8/layout/hProcess4"/>
    <dgm:cxn modelId="{72FD4FFA-B382-8640-9522-0A80246050ED}" type="presParOf" srcId="{6683FE56-BD10-9E48-82B1-77CF9424F9A2}" destId="{0E2CA618-20C0-0242-B558-CF04C680EBB9}" srcOrd="1" destOrd="0" presId="urn:microsoft.com/office/officeart/2005/8/layout/hProcess4"/>
    <dgm:cxn modelId="{BD4A1ED2-15F3-0248-A183-372927CD4026}" type="presParOf" srcId="{6683FE56-BD10-9E48-82B1-77CF9424F9A2}" destId="{ED38FC9B-64C3-254D-B043-328BD083DB86}" srcOrd="2" destOrd="0" presId="urn:microsoft.com/office/officeart/2005/8/layout/hProcess4"/>
    <dgm:cxn modelId="{E131BABA-943E-FB4F-93AC-594366F0EC1D}" type="presParOf" srcId="{6683FE56-BD10-9E48-82B1-77CF9424F9A2}" destId="{5B02BF81-C23D-9A47-8F40-0E1E0D70819B}" srcOrd="3" destOrd="0" presId="urn:microsoft.com/office/officeart/2005/8/layout/hProcess4"/>
    <dgm:cxn modelId="{0ED16740-1C19-6F4B-8CBB-2AA40485751F}" type="presParOf" srcId="{6683FE56-BD10-9E48-82B1-77CF9424F9A2}" destId="{36177758-9948-DE4A-9340-745CE8296971}"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1F89750-E478-FC43-96F2-F1D4018EB965}" type="doc">
      <dgm:prSet loTypeId="urn:microsoft.com/office/officeart/2009/3/layout/DescendingProcess" loCatId="" qsTypeId="urn:microsoft.com/office/officeart/2005/8/quickstyle/simple4" qsCatId="simple" csTypeId="urn:microsoft.com/office/officeart/2005/8/colors/accent1_2" csCatId="accent1" phldr="1"/>
      <dgm:spPr/>
      <dgm:t>
        <a:bodyPr/>
        <a:lstStyle/>
        <a:p>
          <a:endParaRPr lang="fr-FR"/>
        </a:p>
      </dgm:t>
    </dgm:pt>
    <dgm:pt modelId="{9DCFB852-CE0A-2449-9440-E48A3AFCD0DC}">
      <dgm:prSet/>
      <dgm:spPr/>
      <dgm:t>
        <a:bodyPr/>
        <a:lstStyle/>
        <a:p>
          <a:r>
            <a:rPr lang="fr-FR" b="1" dirty="0"/>
            <a:t>Contrat Individuel de Formation</a:t>
          </a:r>
        </a:p>
      </dgm:t>
    </dgm:pt>
    <dgm:pt modelId="{E9178FA2-E486-F34B-8FC5-D56A9D3757A9}" type="parTrans" cxnId="{CB04A74F-1333-FD4F-BE5D-11A9D81F0DCE}">
      <dgm:prSet/>
      <dgm:spPr/>
      <dgm:t>
        <a:bodyPr/>
        <a:lstStyle/>
        <a:p>
          <a:endParaRPr lang="fr-FR" b="1"/>
        </a:p>
      </dgm:t>
    </dgm:pt>
    <dgm:pt modelId="{A9FFE03E-BEFC-9C45-B2AA-2E352A22B412}" type="sibTrans" cxnId="{CB04A74F-1333-FD4F-BE5D-11A9D81F0DCE}">
      <dgm:prSet/>
      <dgm:spPr/>
      <dgm:t>
        <a:bodyPr/>
        <a:lstStyle/>
        <a:p>
          <a:endParaRPr lang="fr-FR" b="1"/>
        </a:p>
      </dgm:t>
    </dgm:pt>
    <dgm:pt modelId="{05CF486C-E172-9B4F-8988-69991AC2095A}">
      <dgm:prSet/>
      <dgm:spPr/>
      <dgm:t>
        <a:bodyPr/>
        <a:lstStyle/>
        <a:p>
          <a:r>
            <a:rPr lang="fr-FR" b="0" dirty="0"/>
            <a:t>Interdisciplinarité</a:t>
          </a:r>
        </a:p>
      </dgm:t>
    </dgm:pt>
    <dgm:pt modelId="{8AD3522C-155F-2347-8463-143F86542B9A}" type="parTrans" cxnId="{9766CE41-4D21-C34F-A150-1A39CE4700C4}">
      <dgm:prSet/>
      <dgm:spPr/>
      <dgm:t>
        <a:bodyPr/>
        <a:lstStyle/>
        <a:p>
          <a:endParaRPr lang="fr-FR" b="1"/>
        </a:p>
      </dgm:t>
    </dgm:pt>
    <dgm:pt modelId="{4E48BE97-751F-B640-9C39-11D7C0CD62E6}" type="sibTrans" cxnId="{9766CE41-4D21-C34F-A150-1A39CE4700C4}">
      <dgm:prSet/>
      <dgm:spPr/>
      <dgm:t>
        <a:bodyPr/>
        <a:lstStyle/>
        <a:p>
          <a:endParaRPr lang="fr-FR" b="1"/>
        </a:p>
      </dgm:t>
    </dgm:pt>
    <dgm:pt modelId="{3F05B09B-AE69-47E1-AE52-C0C78D8696FC}">
      <dgm:prSet/>
      <dgm:spPr/>
      <dgm:t>
        <a:bodyPr/>
        <a:lstStyle/>
        <a:p>
          <a:r>
            <a:rPr lang="fr-FR" b="0" dirty="0"/>
            <a:t>Compétences « transférables</a:t>
          </a:r>
          <a:r>
            <a:rPr lang="fr-FR" b="1" dirty="0"/>
            <a:t> »</a:t>
          </a:r>
        </a:p>
      </dgm:t>
    </dgm:pt>
    <dgm:pt modelId="{71A45082-2580-4EFD-9E18-478CD2ECF87B}" type="parTrans" cxnId="{96D7FA18-C8EA-4ACE-8E0F-9BDCE2D005E3}">
      <dgm:prSet/>
      <dgm:spPr/>
      <dgm:t>
        <a:bodyPr/>
        <a:lstStyle/>
        <a:p>
          <a:endParaRPr lang="fr-FR" b="1"/>
        </a:p>
      </dgm:t>
    </dgm:pt>
    <dgm:pt modelId="{90F3F333-C389-45AE-825A-21029792E7FE}" type="sibTrans" cxnId="{96D7FA18-C8EA-4ACE-8E0F-9BDCE2D005E3}">
      <dgm:prSet/>
      <dgm:spPr/>
      <dgm:t>
        <a:bodyPr/>
        <a:lstStyle/>
        <a:p>
          <a:endParaRPr lang="fr-FR" b="1"/>
        </a:p>
      </dgm:t>
    </dgm:pt>
    <dgm:pt modelId="{513DB63B-AEC1-4C6C-856C-543D0257AE69}">
      <dgm:prSet/>
      <dgm:spPr/>
      <dgm:t>
        <a:bodyPr/>
        <a:lstStyle/>
        <a:p>
          <a:r>
            <a:rPr lang="fr-FR" b="0" dirty="0"/>
            <a:t>Maîtrise des outils scientifiques</a:t>
          </a:r>
          <a:endParaRPr lang="fr-FR" b="1" dirty="0"/>
        </a:p>
      </dgm:t>
    </dgm:pt>
    <dgm:pt modelId="{24CAB019-F637-4A27-BDAC-543D96C5A169}" type="parTrans" cxnId="{ED4FA938-6A7B-405C-B6FE-977F39EB72D2}">
      <dgm:prSet/>
      <dgm:spPr/>
      <dgm:t>
        <a:bodyPr/>
        <a:lstStyle/>
        <a:p>
          <a:endParaRPr lang="fr-FR"/>
        </a:p>
      </dgm:t>
    </dgm:pt>
    <dgm:pt modelId="{962BC439-8C08-4975-B5C1-7F2CA0621DF6}" type="sibTrans" cxnId="{ED4FA938-6A7B-405C-B6FE-977F39EB72D2}">
      <dgm:prSet/>
      <dgm:spPr/>
      <dgm:t>
        <a:bodyPr/>
        <a:lstStyle/>
        <a:p>
          <a:endParaRPr lang="fr-FR"/>
        </a:p>
      </dgm:t>
    </dgm:pt>
    <dgm:pt modelId="{808D3895-FFFB-48B9-A4D5-8D6C8107E4A4}">
      <dgm:prSet/>
      <dgm:spPr/>
      <dgm:t>
        <a:bodyPr/>
        <a:lstStyle/>
        <a:p>
          <a:r>
            <a:rPr lang="fr-FR" b="0" dirty="0"/>
            <a:t>Portefeuille de compétences</a:t>
          </a:r>
        </a:p>
      </dgm:t>
    </dgm:pt>
    <dgm:pt modelId="{D3BB5F2F-1D0C-442F-BD70-939D9A3D9F07}" type="parTrans" cxnId="{CF31D2C4-ABEA-4654-B3FA-7C23205AA76E}">
      <dgm:prSet/>
      <dgm:spPr/>
      <dgm:t>
        <a:bodyPr/>
        <a:lstStyle/>
        <a:p>
          <a:endParaRPr lang="fr-FR"/>
        </a:p>
      </dgm:t>
    </dgm:pt>
    <dgm:pt modelId="{D5D88452-E7C4-4EF5-B76E-E1FE0D2EEA12}" type="sibTrans" cxnId="{CF31D2C4-ABEA-4654-B3FA-7C23205AA76E}">
      <dgm:prSet/>
      <dgm:spPr/>
      <dgm:t>
        <a:bodyPr/>
        <a:lstStyle/>
        <a:p>
          <a:endParaRPr lang="fr-FR"/>
        </a:p>
      </dgm:t>
    </dgm:pt>
    <dgm:pt modelId="{8C248C35-0C9F-499D-BA17-26D3685820A5}">
      <dgm:prSet/>
      <dgm:spPr/>
      <dgm:t>
        <a:bodyPr/>
        <a:lstStyle/>
        <a:p>
          <a:r>
            <a:rPr lang="fr-FR" b="1" dirty="0"/>
            <a:t>Devenir professionnel</a:t>
          </a:r>
        </a:p>
      </dgm:t>
    </dgm:pt>
    <dgm:pt modelId="{EDA1AE47-8636-484D-A80F-90968A6CCBF2}" type="parTrans" cxnId="{78E8D3A1-88E4-46C4-9DB6-75483DB84646}">
      <dgm:prSet/>
      <dgm:spPr/>
      <dgm:t>
        <a:bodyPr/>
        <a:lstStyle/>
        <a:p>
          <a:endParaRPr lang="fr-FR"/>
        </a:p>
      </dgm:t>
    </dgm:pt>
    <dgm:pt modelId="{21AB1EC7-B534-4BFA-826E-AF0F94447306}" type="sibTrans" cxnId="{78E8D3A1-88E4-46C4-9DB6-75483DB84646}">
      <dgm:prSet/>
      <dgm:spPr/>
      <dgm:t>
        <a:bodyPr/>
        <a:lstStyle/>
        <a:p>
          <a:endParaRPr lang="fr-FR"/>
        </a:p>
      </dgm:t>
    </dgm:pt>
    <dgm:pt modelId="{31A12B2F-FC34-4048-A606-F4709F7DE82A}" type="pres">
      <dgm:prSet presAssocID="{D1F89750-E478-FC43-96F2-F1D4018EB965}" presName="Name0" presStyleCnt="0">
        <dgm:presLayoutVars>
          <dgm:chMax val="7"/>
          <dgm:chPref val="5"/>
        </dgm:presLayoutVars>
      </dgm:prSet>
      <dgm:spPr/>
    </dgm:pt>
    <dgm:pt modelId="{744D2397-2540-3548-966D-F376BEBE223C}" type="pres">
      <dgm:prSet presAssocID="{D1F89750-E478-FC43-96F2-F1D4018EB965}" presName="arrowNode" presStyleLbl="node1" presStyleIdx="0" presStyleCnt="1"/>
      <dgm:spPr/>
    </dgm:pt>
    <dgm:pt modelId="{4CF1A199-DEE3-8248-8BC8-9BD3D588CBC0}" type="pres">
      <dgm:prSet presAssocID="{9DCFB852-CE0A-2449-9440-E48A3AFCD0DC}" presName="txNode1" presStyleLbl="revTx" presStyleIdx="0" presStyleCnt="6">
        <dgm:presLayoutVars>
          <dgm:bulletEnabled val="1"/>
        </dgm:presLayoutVars>
      </dgm:prSet>
      <dgm:spPr/>
    </dgm:pt>
    <dgm:pt modelId="{DA4FC2E8-81DE-496C-B99D-83B35B1E353E}" type="pres">
      <dgm:prSet presAssocID="{513DB63B-AEC1-4C6C-856C-543D0257AE69}" presName="txNode2" presStyleLbl="revTx" presStyleIdx="1" presStyleCnt="6">
        <dgm:presLayoutVars>
          <dgm:bulletEnabled val="1"/>
        </dgm:presLayoutVars>
      </dgm:prSet>
      <dgm:spPr/>
    </dgm:pt>
    <dgm:pt modelId="{D233DD31-8D3B-4F87-BC9F-DCCB38454C14}" type="pres">
      <dgm:prSet presAssocID="{962BC439-8C08-4975-B5C1-7F2CA0621DF6}" presName="dotNode2" presStyleCnt="0"/>
      <dgm:spPr/>
    </dgm:pt>
    <dgm:pt modelId="{650A4FB1-735A-464E-893C-A625381DA15F}" type="pres">
      <dgm:prSet presAssocID="{962BC439-8C08-4975-B5C1-7F2CA0621DF6}" presName="dotRepeatNode" presStyleLbl="fgShp" presStyleIdx="0" presStyleCnt="4"/>
      <dgm:spPr/>
    </dgm:pt>
    <dgm:pt modelId="{4096D639-49F9-C14E-9A42-D33A23FFEE3B}" type="pres">
      <dgm:prSet presAssocID="{05CF486C-E172-9B4F-8988-69991AC2095A}" presName="txNode3" presStyleLbl="revTx" presStyleIdx="2" presStyleCnt="6">
        <dgm:presLayoutVars>
          <dgm:bulletEnabled val="1"/>
        </dgm:presLayoutVars>
      </dgm:prSet>
      <dgm:spPr/>
    </dgm:pt>
    <dgm:pt modelId="{78076B8A-99BC-C148-B2EC-8871FCC662D9}" type="pres">
      <dgm:prSet presAssocID="{4E48BE97-751F-B640-9C39-11D7C0CD62E6}" presName="dotNode3" presStyleCnt="0"/>
      <dgm:spPr/>
    </dgm:pt>
    <dgm:pt modelId="{ED43E690-6C73-EB4E-AB56-71D4C1BE0E7F}" type="pres">
      <dgm:prSet presAssocID="{4E48BE97-751F-B640-9C39-11D7C0CD62E6}" presName="dotRepeatNode" presStyleLbl="fgShp" presStyleIdx="1" presStyleCnt="4"/>
      <dgm:spPr/>
    </dgm:pt>
    <dgm:pt modelId="{D4C936B1-1E24-4D64-B0C5-2C924D897DC3}" type="pres">
      <dgm:prSet presAssocID="{3F05B09B-AE69-47E1-AE52-C0C78D8696FC}" presName="txNode4" presStyleLbl="revTx" presStyleIdx="3" presStyleCnt="6">
        <dgm:presLayoutVars>
          <dgm:bulletEnabled val="1"/>
        </dgm:presLayoutVars>
      </dgm:prSet>
      <dgm:spPr/>
    </dgm:pt>
    <dgm:pt modelId="{7BC6B4D6-6B40-44B7-BFD8-4228DAB35887}" type="pres">
      <dgm:prSet presAssocID="{90F3F333-C389-45AE-825A-21029792E7FE}" presName="dotNode4" presStyleCnt="0"/>
      <dgm:spPr/>
    </dgm:pt>
    <dgm:pt modelId="{C3718D24-39A0-49C2-8172-894413B793E7}" type="pres">
      <dgm:prSet presAssocID="{90F3F333-C389-45AE-825A-21029792E7FE}" presName="dotRepeatNode" presStyleLbl="fgShp" presStyleIdx="2" presStyleCnt="4"/>
      <dgm:spPr/>
    </dgm:pt>
    <dgm:pt modelId="{BB168FE4-B63B-4F49-A1F3-489B5C5B1590}" type="pres">
      <dgm:prSet presAssocID="{808D3895-FFFB-48B9-A4D5-8D6C8107E4A4}" presName="txNode5" presStyleLbl="revTx" presStyleIdx="4" presStyleCnt="6">
        <dgm:presLayoutVars>
          <dgm:bulletEnabled val="1"/>
        </dgm:presLayoutVars>
      </dgm:prSet>
      <dgm:spPr/>
    </dgm:pt>
    <dgm:pt modelId="{DE5C91D1-043D-48BE-973E-4970B0279AAB}" type="pres">
      <dgm:prSet presAssocID="{D5D88452-E7C4-4EF5-B76E-E1FE0D2EEA12}" presName="dotNode5" presStyleCnt="0"/>
      <dgm:spPr/>
    </dgm:pt>
    <dgm:pt modelId="{04BB7D3D-DEF1-4549-A82D-C05F3DA8A63B}" type="pres">
      <dgm:prSet presAssocID="{D5D88452-E7C4-4EF5-B76E-E1FE0D2EEA12}" presName="dotRepeatNode" presStyleLbl="fgShp" presStyleIdx="3" presStyleCnt="4"/>
      <dgm:spPr/>
    </dgm:pt>
    <dgm:pt modelId="{39F276D3-DFCE-41CF-8224-F69F43092CCC}" type="pres">
      <dgm:prSet presAssocID="{8C248C35-0C9F-499D-BA17-26D3685820A5}" presName="txNode6" presStyleLbl="revTx" presStyleIdx="5" presStyleCnt="6">
        <dgm:presLayoutVars>
          <dgm:bulletEnabled val="1"/>
        </dgm:presLayoutVars>
      </dgm:prSet>
      <dgm:spPr/>
    </dgm:pt>
  </dgm:ptLst>
  <dgm:cxnLst>
    <dgm:cxn modelId="{88BA5807-9050-EC41-B6FE-2C2ED6C947CC}" type="presOf" srcId="{D1F89750-E478-FC43-96F2-F1D4018EB965}" destId="{31A12B2F-FC34-4048-A606-F4709F7DE82A}" srcOrd="0" destOrd="0" presId="urn:microsoft.com/office/officeart/2009/3/layout/DescendingProcess"/>
    <dgm:cxn modelId="{DDA6C90C-9CE6-7D48-82F4-3584826CC314}" type="presOf" srcId="{8C248C35-0C9F-499D-BA17-26D3685820A5}" destId="{39F276D3-DFCE-41CF-8224-F69F43092CCC}" srcOrd="0" destOrd="0" presId="urn:microsoft.com/office/officeart/2009/3/layout/DescendingProcess"/>
    <dgm:cxn modelId="{96D7FA18-C8EA-4ACE-8E0F-9BDCE2D005E3}" srcId="{D1F89750-E478-FC43-96F2-F1D4018EB965}" destId="{3F05B09B-AE69-47E1-AE52-C0C78D8696FC}" srcOrd="3" destOrd="0" parTransId="{71A45082-2580-4EFD-9E18-478CD2ECF87B}" sibTransId="{90F3F333-C389-45AE-825A-21029792E7FE}"/>
    <dgm:cxn modelId="{ED4FA938-6A7B-405C-B6FE-977F39EB72D2}" srcId="{D1F89750-E478-FC43-96F2-F1D4018EB965}" destId="{513DB63B-AEC1-4C6C-856C-543D0257AE69}" srcOrd="1" destOrd="0" parTransId="{24CAB019-F637-4A27-BDAC-543D96C5A169}" sibTransId="{962BC439-8C08-4975-B5C1-7F2CA0621DF6}"/>
    <dgm:cxn modelId="{065E485F-5142-914B-AAFC-7EA7F896C9BA}" type="presOf" srcId="{3F05B09B-AE69-47E1-AE52-C0C78D8696FC}" destId="{D4C936B1-1E24-4D64-B0C5-2C924D897DC3}" srcOrd="0" destOrd="0" presId="urn:microsoft.com/office/officeart/2009/3/layout/DescendingProcess"/>
    <dgm:cxn modelId="{9766CE41-4D21-C34F-A150-1A39CE4700C4}" srcId="{D1F89750-E478-FC43-96F2-F1D4018EB965}" destId="{05CF486C-E172-9B4F-8988-69991AC2095A}" srcOrd="2" destOrd="0" parTransId="{8AD3522C-155F-2347-8463-143F86542B9A}" sibTransId="{4E48BE97-751F-B640-9C39-11D7C0CD62E6}"/>
    <dgm:cxn modelId="{CB04A74F-1333-FD4F-BE5D-11A9D81F0DCE}" srcId="{D1F89750-E478-FC43-96F2-F1D4018EB965}" destId="{9DCFB852-CE0A-2449-9440-E48A3AFCD0DC}" srcOrd="0" destOrd="0" parTransId="{E9178FA2-E486-F34B-8FC5-D56A9D3757A9}" sibTransId="{A9FFE03E-BEFC-9C45-B2AA-2E352A22B412}"/>
    <dgm:cxn modelId="{CE8BF556-3702-CC4C-846A-F7D5A2C145D6}" type="presOf" srcId="{4E48BE97-751F-B640-9C39-11D7C0CD62E6}" destId="{ED43E690-6C73-EB4E-AB56-71D4C1BE0E7F}" srcOrd="0" destOrd="0" presId="urn:microsoft.com/office/officeart/2009/3/layout/DescendingProcess"/>
    <dgm:cxn modelId="{6DAF477D-88AD-9B4C-8566-8A204C50C182}" type="presOf" srcId="{9DCFB852-CE0A-2449-9440-E48A3AFCD0DC}" destId="{4CF1A199-DEE3-8248-8BC8-9BD3D588CBC0}" srcOrd="0" destOrd="0" presId="urn:microsoft.com/office/officeart/2009/3/layout/DescendingProcess"/>
    <dgm:cxn modelId="{78E8D3A1-88E4-46C4-9DB6-75483DB84646}" srcId="{D1F89750-E478-FC43-96F2-F1D4018EB965}" destId="{8C248C35-0C9F-499D-BA17-26D3685820A5}" srcOrd="5" destOrd="0" parTransId="{EDA1AE47-8636-484D-A80F-90968A6CCBF2}" sibTransId="{21AB1EC7-B534-4BFA-826E-AF0F94447306}"/>
    <dgm:cxn modelId="{EB1D8CA2-3375-9148-911B-ABDA1CBD8BA5}" type="presOf" srcId="{90F3F333-C389-45AE-825A-21029792E7FE}" destId="{C3718D24-39A0-49C2-8172-894413B793E7}" srcOrd="0" destOrd="0" presId="urn:microsoft.com/office/officeart/2009/3/layout/DescendingProcess"/>
    <dgm:cxn modelId="{49755AA3-72DF-C442-8249-903831F5225E}" type="presOf" srcId="{513DB63B-AEC1-4C6C-856C-543D0257AE69}" destId="{DA4FC2E8-81DE-496C-B99D-83B35B1E353E}" srcOrd="0" destOrd="0" presId="urn:microsoft.com/office/officeart/2009/3/layout/DescendingProcess"/>
    <dgm:cxn modelId="{1543E6B8-BD9A-934D-9CDF-4CE77C6B28E5}" type="presOf" srcId="{05CF486C-E172-9B4F-8988-69991AC2095A}" destId="{4096D639-49F9-C14E-9A42-D33A23FFEE3B}" srcOrd="0" destOrd="0" presId="urn:microsoft.com/office/officeart/2009/3/layout/DescendingProcess"/>
    <dgm:cxn modelId="{DF1FBEBE-6406-FE40-8D52-C1114F47ADAF}" type="presOf" srcId="{D5D88452-E7C4-4EF5-B76E-E1FE0D2EEA12}" destId="{04BB7D3D-DEF1-4549-A82D-C05F3DA8A63B}" srcOrd="0" destOrd="0" presId="urn:microsoft.com/office/officeart/2009/3/layout/DescendingProcess"/>
    <dgm:cxn modelId="{CF31D2C4-ABEA-4654-B3FA-7C23205AA76E}" srcId="{D1F89750-E478-FC43-96F2-F1D4018EB965}" destId="{808D3895-FFFB-48B9-A4D5-8D6C8107E4A4}" srcOrd="4" destOrd="0" parTransId="{D3BB5F2F-1D0C-442F-BD70-939D9A3D9F07}" sibTransId="{D5D88452-E7C4-4EF5-B76E-E1FE0D2EEA12}"/>
    <dgm:cxn modelId="{74735FDB-E1DE-1B4D-95CB-82EB75AA8C6D}" type="presOf" srcId="{808D3895-FFFB-48B9-A4D5-8D6C8107E4A4}" destId="{BB168FE4-B63B-4F49-A1F3-489B5C5B1590}" srcOrd="0" destOrd="0" presId="urn:microsoft.com/office/officeart/2009/3/layout/DescendingProcess"/>
    <dgm:cxn modelId="{672E98DC-20F7-7E4F-AF11-3AA5980C3536}" type="presOf" srcId="{962BC439-8C08-4975-B5C1-7F2CA0621DF6}" destId="{650A4FB1-735A-464E-893C-A625381DA15F}" srcOrd="0" destOrd="0" presId="urn:microsoft.com/office/officeart/2009/3/layout/DescendingProcess"/>
    <dgm:cxn modelId="{ACB0374A-56B3-884E-A5AA-32CD0AB33404}" type="presParOf" srcId="{31A12B2F-FC34-4048-A606-F4709F7DE82A}" destId="{744D2397-2540-3548-966D-F376BEBE223C}" srcOrd="0" destOrd="0" presId="urn:microsoft.com/office/officeart/2009/3/layout/DescendingProcess"/>
    <dgm:cxn modelId="{8AF52A2F-D8D7-2149-B248-508224B19C9C}" type="presParOf" srcId="{31A12B2F-FC34-4048-A606-F4709F7DE82A}" destId="{4CF1A199-DEE3-8248-8BC8-9BD3D588CBC0}" srcOrd="1" destOrd="0" presId="urn:microsoft.com/office/officeart/2009/3/layout/DescendingProcess"/>
    <dgm:cxn modelId="{A8FC41FD-5B75-6247-8497-55902E04E417}" type="presParOf" srcId="{31A12B2F-FC34-4048-A606-F4709F7DE82A}" destId="{DA4FC2E8-81DE-496C-B99D-83B35B1E353E}" srcOrd="2" destOrd="0" presId="urn:microsoft.com/office/officeart/2009/3/layout/DescendingProcess"/>
    <dgm:cxn modelId="{526506D3-52E5-7241-A79B-FA7EB7AE2941}" type="presParOf" srcId="{31A12B2F-FC34-4048-A606-F4709F7DE82A}" destId="{D233DD31-8D3B-4F87-BC9F-DCCB38454C14}" srcOrd="3" destOrd="0" presId="urn:microsoft.com/office/officeart/2009/3/layout/DescendingProcess"/>
    <dgm:cxn modelId="{F871089D-9E04-9C4A-BDBB-E48CD3E551E3}" type="presParOf" srcId="{D233DD31-8D3B-4F87-BC9F-DCCB38454C14}" destId="{650A4FB1-735A-464E-893C-A625381DA15F}" srcOrd="0" destOrd="0" presId="urn:microsoft.com/office/officeart/2009/3/layout/DescendingProcess"/>
    <dgm:cxn modelId="{FB950BCD-C983-1943-803C-8E8B7AD2D1E1}" type="presParOf" srcId="{31A12B2F-FC34-4048-A606-F4709F7DE82A}" destId="{4096D639-49F9-C14E-9A42-D33A23FFEE3B}" srcOrd="4" destOrd="0" presId="urn:microsoft.com/office/officeart/2009/3/layout/DescendingProcess"/>
    <dgm:cxn modelId="{7BA0ECCF-BFB7-9944-9127-797B0E8298B2}" type="presParOf" srcId="{31A12B2F-FC34-4048-A606-F4709F7DE82A}" destId="{78076B8A-99BC-C148-B2EC-8871FCC662D9}" srcOrd="5" destOrd="0" presId="urn:microsoft.com/office/officeart/2009/3/layout/DescendingProcess"/>
    <dgm:cxn modelId="{E3F94130-1F35-5B46-8B18-77F223207B3D}" type="presParOf" srcId="{78076B8A-99BC-C148-B2EC-8871FCC662D9}" destId="{ED43E690-6C73-EB4E-AB56-71D4C1BE0E7F}" srcOrd="0" destOrd="0" presId="urn:microsoft.com/office/officeart/2009/3/layout/DescendingProcess"/>
    <dgm:cxn modelId="{23AC8B11-2DAB-0C43-8ADB-C1F501485469}" type="presParOf" srcId="{31A12B2F-FC34-4048-A606-F4709F7DE82A}" destId="{D4C936B1-1E24-4D64-B0C5-2C924D897DC3}" srcOrd="6" destOrd="0" presId="urn:microsoft.com/office/officeart/2009/3/layout/DescendingProcess"/>
    <dgm:cxn modelId="{31D6F789-5116-6C42-B126-5381DDD5D290}" type="presParOf" srcId="{31A12B2F-FC34-4048-A606-F4709F7DE82A}" destId="{7BC6B4D6-6B40-44B7-BFD8-4228DAB35887}" srcOrd="7" destOrd="0" presId="urn:microsoft.com/office/officeart/2009/3/layout/DescendingProcess"/>
    <dgm:cxn modelId="{AEBFF9C4-F72A-A743-BAD2-0A6F21EFEBD9}" type="presParOf" srcId="{7BC6B4D6-6B40-44B7-BFD8-4228DAB35887}" destId="{C3718D24-39A0-49C2-8172-894413B793E7}" srcOrd="0" destOrd="0" presId="urn:microsoft.com/office/officeart/2009/3/layout/DescendingProcess"/>
    <dgm:cxn modelId="{E6AA3326-1C63-5D45-87C8-84D3306A6200}" type="presParOf" srcId="{31A12B2F-FC34-4048-A606-F4709F7DE82A}" destId="{BB168FE4-B63B-4F49-A1F3-489B5C5B1590}" srcOrd="8" destOrd="0" presId="urn:microsoft.com/office/officeart/2009/3/layout/DescendingProcess"/>
    <dgm:cxn modelId="{D7280072-FE0B-9441-9C12-7FD0BD5AE809}" type="presParOf" srcId="{31A12B2F-FC34-4048-A606-F4709F7DE82A}" destId="{DE5C91D1-043D-48BE-973E-4970B0279AAB}" srcOrd="9" destOrd="0" presId="urn:microsoft.com/office/officeart/2009/3/layout/DescendingProcess"/>
    <dgm:cxn modelId="{419BCBB5-0180-9B4D-9C84-716EEFD1F274}" type="presParOf" srcId="{DE5C91D1-043D-48BE-973E-4970B0279AAB}" destId="{04BB7D3D-DEF1-4549-A82D-C05F3DA8A63B}" srcOrd="0" destOrd="0" presId="urn:microsoft.com/office/officeart/2009/3/layout/DescendingProcess"/>
    <dgm:cxn modelId="{3BBFC087-B2DB-B545-A390-690A0EC884FE}" type="presParOf" srcId="{31A12B2F-FC34-4048-A606-F4709F7DE82A}" destId="{39F276D3-DFCE-41CF-8224-F69F43092CCC}" srcOrd="10" destOrd="0" presId="urn:microsoft.com/office/officeart/2009/3/layout/Descending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CD293BB-88B1-8844-82C2-7EF9DA6F7C14}"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fr-FR"/>
        </a:p>
      </dgm:t>
    </dgm:pt>
    <dgm:pt modelId="{83DB768E-E3C3-3D40-808E-C99A37AEBD83}">
      <dgm:prSet custT="1"/>
      <dgm:spPr/>
      <dgm:t>
        <a:bodyPr/>
        <a:lstStyle/>
        <a:p>
          <a:pPr rtl="0"/>
          <a:r>
            <a:rPr lang="fr-FR" sz="1800" dirty="0"/>
            <a:t>50H de formation scientifique/ 50H professionnalisante</a:t>
          </a:r>
        </a:p>
      </dgm:t>
    </dgm:pt>
    <dgm:pt modelId="{7E7C3A9D-B7BC-D642-AE84-F7341F888656}" type="parTrans" cxnId="{5B23193A-6189-F143-AB4E-5B39A29574C9}">
      <dgm:prSet/>
      <dgm:spPr/>
      <dgm:t>
        <a:bodyPr/>
        <a:lstStyle/>
        <a:p>
          <a:endParaRPr lang="fr-FR"/>
        </a:p>
      </dgm:t>
    </dgm:pt>
    <dgm:pt modelId="{6ADECBE7-397B-4942-8B62-35FB44945F07}" type="sibTrans" cxnId="{5B23193A-6189-F143-AB4E-5B39A29574C9}">
      <dgm:prSet/>
      <dgm:spPr/>
      <dgm:t>
        <a:bodyPr/>
        <a:lstStyle/>
        <a:p>
          <a:endParaRPr lang="fr-FR"/>
        </a:p>
      </dgm:t>
    </dgm:pt>
    <dgm:pt modelId="{6C62CF52-CC2C-F849-A88A-F0862654120F}">
      <dgm:prSet custT="1"/>
      <dgm:spPr/>
      <dgm:t>
        <a:bodyPr/>
        <a:lstStyle/>
        <a:p>
          <a:pPr rtl="0"/>
          <a:r>
            <a:rPr lang="fr-FR" sz="1800" dirty="0"/>
            <a:t>Obligatoire depuis la rentrée 2016</a:t>
          </a:r>
        </a:p>
      </dgm:t>
    </dgm:pt>
    <dgm:pt modelId="{B9906425-C237-B544-8465-DD48A1BCD797}" type="parTrans" cxnId="{EC8D1680-C766-0F4D-9B9A-FE430661223D}">
      <dgm:prSet/>
      <dgm:spPr/>
      <dgm:t>
        <a:bodyPr/>
        <a:lstStyle/>
        <a:p>
          <a:endParaRPr lang="fr-FR"/>
        </a:p>
      </dgm:t>
    </dgm:pt>
    <dgm:pt modelId="{5855F79D-EFAB-FD42-888E-26568222281C}" type="sibTrans" cxnId="{EC8D1680-C766-0F4D-9B9A-FE430661223D}">
      <dgm:prSet/>
      <dgm:spPr/>
      <dgm:t>
        <a:bodyPr/>
        <a:lstStyle/>
        <a:p>
          <a:endParaRPr lang="fr-FR"/>
        </a:p>
      </dgm:t>
    </dgm:pt>
    <dgm:pt modelId="{6FA244D6-53CD-E646-9A72-14EF4EBE1533}">
      <dgm:prSet custT="1"/>
      <dgm:spPr/>
      <dgm:t>
        <a:bodyPr/>
        <a:lstStyle/>
        <a:p>
          <a:pPr rtl="0"/>
          <a:r>
            <a:rPr lang="fr-FR" sz="1800" dirty="0"/>
            <a:t>2 formations obligatoires en D1</a:t>
          </a:r>
        </a:p>
      </dgm:t>
    </dgm:pt>
    <dgm:pt modelId="{D693FC47-9685-D24E-B5FC-EC8FE05F740C}" type="sibTrans" cxnId="{5E4AB70E-37EA-964D-AA57-3D2AA90F5198}">
      <dgm:prSet/>
      <dgm:spPr/>
      <dgm:t>
        <a:bodyPr/>
        <a:lstStyle/>
        <a:p>
          <a:endParaRPr lang="fr-FR"/>
        </a:p>
      </dgm:t>
    </dgm:pt>
    <dgm:pt modelId="{C626D20A-B2EA-F249-B399-E01CA754EA16}" type="parTrans" cxnId="{5E4AB70E-37EA-964D-AA57-3D2AA90F5198}">
      <dgm:prSet/>
      <dgm:spPr/>
      <dgm:t>
        <a:bodyPr/>
        <a:lstStyle/>
        <a:p>
          <a:endParaRPr lang="fr-FR"/>
        </a:p>
      </dgm:t>
    </dgm:pt>
    <dgm:pt modelId="{E01192EA-CF14-4A01-9238-78800D75771A}">
      <dgm:prSet custT="1"/>
      <dgm:spPr/>
      <dgm:t>
        <a:bodyPr/>
        <a:lstStyle/>
        <a:p>
          <a:pPr rtl="0"/>
          <a:r>
            <a:rPr lang="fr-FR" sz="1800" dirty="0"/>
            <a:t>Dispense possible pour doctorants en CIFRE, salariés ou retraités.</a:t>
          </a:r>
        </a:p>
      </dgm:t>
    </dgm:pt>
    <dgm:pt modelId="{212E3B44-54BE-475B-AEB6-DE20886ED1C0}" type="parTrans" cxnId="{966AFB38-F891-4341-B4E7-DEED5B41FF93}">
      <dgm:prSet/>
      <dgm:spPr/>
      <dgm:t>
        <a:bodyPr/>
        <a:lstStyle/>
        <a:p>
          <a:endParaRPr lang="fr-FR"/>
        </a:p>
      </dgm:t>
    </dgm:pt>
    <dgm:pt modelId="{BBA1B152-B404-4675-9FD2-C7215665313C}" type="sibTrans" cxnId="{966AFB38-F891-4341-B4E7-DEED5B41FF93}">
      <dgm:prSet/>
      <dgm:spPr/>
      <dgm:t>
        <a:bodyPr/>
        <a:lstStyle/>
        <a:p>
          <a:endParaRPr lang="fr-FR"/>
        </a:p>
      </dgm:t>
    </dgm:pt>
    <dgm:pt modelId="{B351E6C0-1443-8F47-8BEB-C390F2255D19}" type="pres">
      <dgm:prSet presAssocID="{3CD293BB-88B1-8844-82C2-7EF9DA6F7C14}" presName="linear" presStyleCnt="0">
        <dgm:presLayoutVars>
          <dgm:dir/>
          <dgm:animLvl val="lvl"/>
          <dgm:resizeHandles val="exact"/>
        </dgm:presLayoutVars>
      </dgm:prSet>
      <dgm:spPr/>
    </dgm:pt>
    <dgm:pt modelId="{0AA4900E-5ABB-D041-9C7B-4414E92894B9}" type="pres">
      <dgm:prSet presAssocID="{6C62CF52-CC2C-F849-A88A-F0862654120F}" presName="parentLin" presStyleCnt="0"/>
      <dgm:spPr/>
    </dgm:pt>
    <dgm:pt modelId="{B9E805D7-B20D-A446-AFD8-2AB13663590B}" type="pres">
      <dgm:prSet presAssocID="{6C62CF52-CC2C-F849-A88A-F0862654120F}" presName="parentLeftMargin" presStyleLbl="node1" presStyleIdx="0" presStyleCnt="4"/>
      <dgm:spPr/>
    </dgm:pt>
    <dgm:pt modelId="{765E5D90-4CC5-AB4B-AE96-CA8F5F82B0DD}" type="pres">
      <dgm:prSet presAssocID="{6C62CF52-CC2C-F849-A88A-F0862654120F}" presName="parentText" presStyleLbl="node1" presStyleIdx="0" presStyleCnt="4">
        <dgm:presLayoutVars>
          <dgm:chMax val="0"/>
          <dgm:bulletEnabled val="1"/>
        </dgm:presLayoutVars>
      </dgm:prSet>
      <dgm:spPr/>
    </dgm:pt>
    <dgm:pt modelId="{B3618734-0768-0C49-9F8A-CD696EF9770D}" type="pres">
      <dgm:prSet presAssocID="{6C62CF52-CC2C-F849-A88A-F0862654120F}" presName="negativeSpace" presStyleCnt="0"/>
      <dgm:spPr/>
    </dgm:pt>
    <dgm:pt modelId="{6D76475A-CC2F-B242-82E2-C1C873512822}" type="pres">
      <dgm:prSet presAssocID="{6C62CF52-CC2C-F849-A88A-F0862654120F}" presName="childText" presStyleLbl="conFgAcc1" presStyleIdx="0" presStyleCnt="4">
        <dgm:presLayoutVars>
          <dgm:bulletEnabled val="1"/>
        </dgm:presLayoutVars>
      </dgm:prSet>
      <dgm:spPr/>
    </dgm:pt>
    <dgm:pt modelId="{BA8125A5-A963-6642-815A-477EB19EACB1}" type="pres">
      <dgm:prSet presAssocID="{5855F79D-EFAB-FD42-888E-26568222281C}" presName="spaceBetweenRectangles" presStyleCnt="0"/>
      <dgm:spPr/>
    </dgm:pt>
    <dgm:pt modelId="{3424B984-3776-1640-9CBB-A6D84586427B}" type="pres">
      <dgm:prSet presAssocID="{83DB768E-E3C3-3D40-808E-C99A37AEBD83}" presName="parentLin" presStyleCnt="0"/>
      <dgm:spPr/>
    </dgm:pt>
    <dgm:pt modelId="{2FBB24A2-58FB-3049-8BC8-3BCF9C9530B7}" type="pres">
      <dgm:prSet presAssocID="{83DB768E-E3C3-3D40-808E-C99A37AEBD83}" presName="parentLeftMargin" presStyleLbl="node1" presStyleIdx="0" presStyleCnt="4"/>
      <dgm:spPr/>
    </dgm:pt>
    <dgm:pt modelId="{E4C23761-D434-7A4F-84A5-3C85EAAFA895}" type="pres">
      <dgm:prSet presAssocID="{83DB768E-E3C3-3D40-808E-C99A37AEBD83}" presName="parentText" presStyleLbl="node1" presStyleIdx="1" presStyleCnt="4">
        <dgm:presLayoutVars>
          <dgm:chMax val="0"/>
          <dgm:bulletEnabled val="1"/>
        </dgm:presLayoutVars>
      </dgm:prSet>
      <dgm:spPr/>
    </dgm:pt>
    <dgm:pt modelId="{29949B0F-3026-FE42-899F-9541A321C2D6}" type="pres">
      <dgm:prSet presAssocID="{83DB768E-E3C3-3D40-808E-C99A37AEBD83}" presName="negativeSpace" presStyleCnt="0"/>
      <dgm:spPr/>
    </dgm:pt>
    <dgm:pt modelId="{101059F4-695A-E643-A0E6-E000FBD49975}" type="pres">
      <dgm:prSet presAssocID="{83DB768E-E3C3-3D40-808E-C99A37AEBD83}" presName="childText" presStyleLbl="conFgAcc1" presStyleIdx="1" presStyleCnt="4">
        <dgm:presLayoutVars>
          <dgm:bulletEnabled val="1"/>
        </dgm:presLayoutVars>
      </dgm:prSet>
      <dgm:spPr/>
    </dgm:pt>
    <dgm:pt modelId="{469B7EAB-7039-604B-B9E1-CDE879C4228B}" type="pres">
      <dgm:prSet presAssocID="{6ADECBE7-397B-4942-8B62-35FB44945F07}" presName="spaceBetweenRectangles" presStyleCnt="0"/>
      <dgm:spPr/>
    </dgm:pt>
    <dgm:pt modelId="{E6BA189D-9825-498F-ADD7-4B9C1B895E81}" type="pres">
      <dgm:prSet presAssocID="{E01192EA-CF14-4A01-9238-78800D75771A}" presName="parentLin" presStyleCnt="0"/>
      <dgm:spPr/>
    </dgm:pt>
    <dgm:pt modelId="{E24FA879-7E4B-4F3C-B47B-665948481A49}" type="pres">
      <dgm:prSet presAssocID="{E01192EA-CF14-4A01-9238-78800D75771A}" presName="parentLeftMargin" presStyleLbl="node1" presStyleIdx="1" presStyleCnt="4"/>
      <dgm:spPr/>
    </dgm:pt>
    <dgm:pt modelId="{15FCF3B9-7E81-4422-890E-714C4C9F366D}" type="pres">
      <dgm:prSet presAssocID="{E01192EA-CF14-4A01-9238-78800D75771A}" presName="parentText" presStyleLbl="node1" presStyleIdx="2" presStyleCnt="4">
        <dgm:presLayoutVars>
          <dgm:chMax val="0"/>
          <dgm:bulletEnabled val="1"/>
        </dgm:presLayoutVars>
      </dgm:prSet>
      <dgm:spPr/>
    </dgm:pt>
    <dgm:pt modelId="{DE126C04-47CE-43ED-9230-2335E909C45C}" type="pres">
      <dgm:prSet presAssocID="{E01192EA-CF14-4A01-9238-78800D75771A}" presName="negativeSpace" presStyleCnt="0"/>
      <dgm:spPr/>
    </dgm:pt>
    <dgm:pt modelId="{8E349708-EBA8-4439-A26B-F54DC64E53FA}" type="pres">
      <dgm:prSet presAssocID="{E01192EA-CF14-4A01-9238-78800D75771A}" presName="childText" presStyleLbl="conFgAcc1" presStyleIdx="2" presStyleCnt="4">
        <dgm:presLayoutVars>
          <dgm:bulletEnabled val="1"/>
        </dgm:presLayoutVars>
      </dgm:prSet>
      <dgm:spPr/>
    </dgm:pt>
    <dgm:pt modelId="{ABD7D548-97FB-438D-A1A8-38C4E40F08DE}" type="pres">
      <dgm:prSet presAssocID="{BBA1B152-B404-4675-9FD2-C7215665313C}" presName="spaceBetweenRectangles" presStyleCnt="0"/>
      <dgm:spPr/>
    </dgm:pt>
    <dgm:pt modelId="{B54A301A-B01D-384B-AFB5-4C17D8CEA5F1}" type="pres">
      <dgm:prSet presAssocID="{6FA244D6-53CD-E646-9A72-14EF4EBE1533}" presName="parentLin" presStyleCnt="0"/>
      <dgm:spPr/>
    </dgm:pt>
    <dgm:pt modelId="{1ECEE526-E81B-0B48-B407-36D52A2A46AE}" type="pres">
      <dgm:prSet presAssocID="{6FA244D6-53CD-E646-9A72-14EF4EBE1533}" presName="parentLeftMargin" presStyleLbl="node1" presStyleIdx="2" presStyleCnt="4"/>
      <dgm:spPr/>
    </dgm:pt>
    <dgm:pt modelId="{3063E930-4A79-9C4F-B9A7-F93BD72828A2}" type="pres">
      <dgm:prSet presAssocID="{6FA244D6-53CD-E646-9A72-14EF4EBE1533}" presName="parentText" presStyleLbl="node1" presStyleIdx="3" presStyleCnt="4">
        <dgm:presLayoutVars>
          <dgm:chMax val="0"/>
          <dgm:bulletEnabled val="1"/>
        </dgm:presLayoutVars>
      </dgm:prSet>
      <dgm:spPr/>
    </dgm:pt>
    <dgm:pt modelId="{F3319814-C0BD-F94D-B0EE-E62933CAAEF2}" type="pres">
      <dgm:prSet presAssocID="{6FA244D6-53CD-E646-9A72-14EF4EBE1533}" presName="negativeSpace" presStyleCnt="0"/>
      <dgm:spPr/>
    </dgm:pt>
    <dgm:pt modelId="{228C8295-7E32-554D-969B-302561CCD280}" type="pres">
      <dgm:prSet presAssocID="{6FA244D6-53CD-E646-9A72-14EF4EBE1533}" presName="childText" presStyleLbl="conFgAcc1" presStyleIdx="3" presStyleCnt="4">
        <dgm:presLayoutVars>
          <dgm:bulletEnabled val="1"/>
        </dgm:presLayoutVars>
      </dgm:prSet>
      <dgm:spPr/>
    </dgm:pt>
  </dgm:ptLst>
  <dgm:cxnLst>
    <dgm:cxn modelId="{5E4AB70E-37EA-964D-AA57-3D2AA90F5198}" srcId="{3CD293BB-88B1-8844-82C2-7EF9DA6F7C14}" destId="{6FA244D6-53CD-E646-9A72-14EF4EBE1533}" srcOrd="3" destOrd="0" parTransId="{C626D20A-B2EA-F249-B399-E01CA754EA16}" sibTransId="{D693FC47-9685-D24E-B5FC-EC8FE05F740C}"/>
    <dgm:cxn modelId="{966AFB38-F891-4341-B4E7-DEED5B41FF93}" srcId="{3CD293BB-88B1-8844-82C2-7EF9DA6F7C14}" destId="{E01192EA-CF14-4A01-9238-78800D75771A}" srcOrd="2" destOrd="0" parTransId="{212E3B44-54BE-475B-AEB6-DE20886ED1C0}" sibTransId="{BBA1B152-B404-4675-9FD2-C7215665313C}"/>
    <dgm:cxn modelId="{5B23193A-6189-F143-AB4E-5B39A29574C9}" srcId="{3CD293BB-88B1-8844-82C2-7EF9DA6F7C14}" destId="{83DB768E-E3C3-3D40-808E-C99A37AEBD83}" srcOrd="1" destOrd="0" parTransId="{7E7C3A9D-B7BC-D642-AE84-F7341F888656}" sibTransId="{6ADECBE7-397B-4942-8B62-35FB44945F07}"/>
    <dgm:cxn modelId="{A46EAC66-57F8-2E4E-897C-2800DB761C6E}" type="presOf" srcId="{6FA244D6-53CD-E646-9A72-14EF4EBE1533}" destId="{3063E930-4A79-9C4F-B9A7-F93BD72828A2}" srcOrd="1" destOrd="0" presId="urn:microsoft.com/office/officeart/2005/8/layout/list1"/>
    <dgm:cxn modelId="{3129E078-8D1A-43EE-9784-8B1027BC20E6}" type="presOf" srcId="{E01192EA-CF14-4A01-9238-78800D75771A}" destId="{E24FA879-7E4B-4F3C-B47B-665948481A49}" srcOrd="0" destOrd="0" presId="urn:microsoft.com/office/officeart/2005/8/layout/list1"/>
    <dgm:cxn modelId="{EC8D1680-C766-0F4D-9B9A-FE430661223D}" srcId="{3CD293BB-88B1-8844-82C2-7EF9DA6F7C14}" destId="{6C62CF52-CC2C-F849-A88A-F0862654120F}" srcOrd="0" destOrd="0" parTransId="{B9906425-C237-B544-8465-DD48A1BCD797}" sibTransId="{5855F79D-EFAB-FD42-888E-26568222281C}"/>
    <dgm:cxn modelId="{FE4E62A9-2F76-8646-8F77-F7F79DD70082}" type="presOf" srcId="{3CD293BB-88B1-8844-82C2-7EF9DA6F7C14}" destId="{B351E6C0-1443-8F47-8BEB-C390F2255D19}" srcOrd="0" destOrd="0" presId="urn:microsoft.com/office/officeart/2005/8/layout/list1"/>
    <dgm:cxn modelId="{62DB3FB3-F02D-4243-B929-71C34D7898A0}" type="presOf" srcId="{83DB768E-E3C3-3D40-808E-C99A37AEBD83}" destId="{E4C23761-D434-7A4F-84A5-3C85EAAFA895}" srcOrd="1" destOrd="0" presId="urn:microsoft.com/office/officeart/2005/8/layout/list1"/>
    <dgm:cxn modelId="{7B1FF4B6-685A-C940-AEFB-3A57CB5A9459}" type="presOf" srcId="{6C62CF52-CC2C-F849-A88A-F0862654120F}" destId="{765E5D90-4CC5-AB4B-AE96-CA8F5F82B0DD}" srcOrd="1" destOrd="0" presId="urn:microsoft.com/office/officeart/2005/8/layout/list1"/>
    <dgm:cxn modelId="{2F7611B7-BD18-E346-A2AA-E8574D3335CD}" type="presOf" srcId="{6C62CF52-CC2C-F849-A88A-F0862654120F}" destId="{B9E805D7-B20D-A446-AFD8-2AB13663590B}" srcOrd="0" destOrd="0" presId="urn:microsoft.com/office/officeart/2005/8/layout/list1"/>
    <dgm:cxn modelId="{BB759BDC-1AF9-7945-BC63-9850E4EBA1D2}" type="presOf" srcId="{6FA244D6-53CD-E646-9A72-14EF4EBE1533}" destId="{1ECEE526-E81B-0B48-B407-36D52A2A46AE}" srcOrd="0" destOrd="0" presId="urn:microsoft.com/office/officeart/2005/8/layout/list1"/>
    <dgm:cxn modelId="{5641C4DD-6D97-412A-816B-33C4E86F78AB}" type="presOf" srcId="{E01192EA-CF14-4A01-9238-78800D75771A}" destId="{15FCF3B9-7E81-4422-890E-714C4C9F366D}" srcOrd="1" destOrd="0" presId="urn:microsoft.com/office/officeart/2005/8/layout/list1"/>
    <dgm:cxn modelId="{86A993F0-F68E-084B-B066-54557AD666BE}" type="presOf" srcId="{83DB768E-E3C3-3D40-808E-C99A37AEBD83}" destId="{2FBB24A2-58FB-3049-8BC8-3BCF9C9530B7}" srcOrd="0" destOrd="0" presId="urn:microsoft.com/office/officeart/2005/8/layout/list1"/>
    <dgm:cxn modelId="{BCEF42D1-DE4E-3842-A216-4CEE15CF6647}" type="presParOf" srcId="{B351E6C0-1443-8F47-8BEB-C390F2255D19}" destId="{0AA4900E-5ABB-D041-9C7B-4414E92894B9}" srcOrd="0" destOrd="0" presId="urn:microsoft.com/office/officeart/2005/8/layout/list1"/>
    <dgm:cxn modelId="{D715F7A9-811B-B542-BF50-42A94B119893}" type="presParOf" srcId="{0AA4900E-5ABB-D041-9C7B-4414E92894B9}" destId="{B9E805D7-B20D-A446-AFD8-2AB13663590B}" srcOrd="0" destOrd="0" presId="urn:microsoft.com/office/officeart/2005/8/layout/list1"/>
    <dgm:cxn modelId="{230A3AF7-502C-A044-936C-138BB160C6FC}" type="presParOf" srcId="{0AA4900E-5ABB-D041-9C7B-4414E92894B9}" destId="{765E5D90-4CC5-AB4B-AE96-CA8F5F82B0DD}" srcOrd="1" destOrd="0" presId="urn:microsoft.com/office/officeart/2005/8/layout/list1"/>
    <dgm:cxn modelId="{3F4029A7-C4FB-B244-94E5-1181C5CE1965}" type="presParOf" srcId="{B351E6C0-1443-8F47-8BEB-C390F2255D19}" destId="{B3618734-0768-0C49-9F8A-CD696EF9770D}" srcOrd="1" destOrd="0" presId="urn:microsoft.com/office/officeart/2005/8/layout/list1"/>
    <dgm:cxn modelId="{288018F2-774E-0A4B-807E-D697100ECA84}" type="presParOf" srcId="{B351E6C0-1443-8F47-8BEB-C390F2255D19}" destId="{6D76475A-CC2F-B242-82E2-C1C873512822}" srcOrd="2" destOrd="0" presId="urn:microsoft.com/office/officeart/2005/8/layout/list1"/>
    <dgm:cxn modelId="{8DAE8B07-C5E1-514F-A954-894EA39FBC41}" type="presParOf" srcId="{B351E6C0-1443-8F47-8BEB-C390F2255D19}" destId="{BA8125A5-A963-6642-815A-477EB19EACB1}" srcOrd="3" destOrd="0" presId="urn:microsoft.com/office/officeart/2005/8/layout/list1"/>
    <dgm:cxn modelId="{792E8DF2-35F1-EF47-AC7A-269B2B8B7202}" type="presParOf" srcId="{B351E6C0-1443-8F47-8BEB-C390F2255D19}" destId="{3424B984-3776-1640-9CBB-A6D84586427B}" srcOrd="4" destOrd="0" presId="urn:microsoft.com/office/officeart/2005/8/layout/list1"/>
    <dgm:cxn modelId="{6AE5A3B1-DC45-214B-BE4D-E8E2217A4821}" type="presParOf" srcId="{3424B984-3776-1640-9CBB-A6D84586427B}" destId="{2FBB24A2-58FB-3049-8BC8-3BCF9C9530B7}" srcOrd="0" destOrd="0" presId="urn:microsoft.com/office/officeart/2005/8/layout/list1"/>
    <dgm:cxn modelId="{4A0BED26-0815-E142-8547-137C3D37DDAC}" type="presParOf" srcId="{3424B984-3776-1640-9CBB-A6D84586427B}" destId="{E4C23761-D434-7A4F-84A5-3C85EAAFA895}" srcOrd="1" destOrd="0" presId="urn:microsoft.com/office/officeart/2005/8/layout/list1"/>
    <dgm:cxn modelId="{DC231EB6-9835-2F47-9DC6-122E4D53D7F6}" type="presParOf" srcId="{B351E6C0-1443-8F47-8BEB-C390F2255D19}" destId="{29949B0F-3026-FE42-899F-9541A321C2D6}" srcOrd="5" destOrd="0" presId="urn:microsoft.com/office/officeart/2005/8/layout/list1"/>
    <dgm:cxn modelId="{56201AAD-E185-7F41-990A-5A99D0EBA3E2}" type="presParOf" srcId="{B351E6C0-1443-8F47-8BEB-C390F2255D19}" destId="{101059F4-695A-E643-A0E6-E000FBD49975}" srcOrd="6" destOrd="0" presId="urn:microsoft.com/office/officeart/2005/8/layout/list1"/>
    <dgm:cxn modelId="{5770F0D8-7E00-374B-96BC-B952D0451801}" type="presParOf" srcId="{B351E6C0-1443-8F47-8BEB-C390F2255D19}" destId="{469B7EAB-7039-604B-B9E1-CDE879C4228B}" srcOrd="7" destOrd="0" presId="urn:microsoft.com/office/officeart/2005/8/layout/list1"/>
    <dgm:cxn modelId="{B6AF6BBD-C8AC-4B97-B413-F104270C8BA9}" type="presParOf" srcId="{B351E6C0-1443-8F47-8BEB-C390F2255D19}" destId="{E6BA189D-9825-498F-ADD7-4B9C1B895E81}" srcOrd="8" destOrd="0" presId="urn:microsoft.com/office/officeart/2005/8/layout/list1"/>
    <dgm:cxn modelId="{11111F86-66EA-405E-BEF7-7ECBC9FCBCC0}" type="presParOf" srcId="{E6BA189D-9825-498F-ADD7-4B9C1B895E81}" destId="{E24FA879-7E4B-4F3C-B47B-665948481A49}" srcOrd="0" destOrd="0" presId="urn:microsoft.com/office/officeart/2005/8/layout/list1"/>
    <dgm:cxn modelId="{13050750-F748-41BD-BAD2-113D657CCD6D}" type="presParOf" srcId="{E6BA189D-9825-498F-ADD7-4B9C1B895E81}" destId="{15FCF3B9-7E81-4422-890E-714C4C9F366D}" srcOrd="1" destOrd="0" presId="urn:microsoft.com/office/officeart/2005/8/layout/list1"/>
    <dgm:cxn modelId="{87100B66-CDD0-4D50-A742-33E9282A9A72}" type="presParOf" srcId="{B351E6C0-1443-8F47-8BEB-C390F2255D19}" destId="{DE126C04-47CE-43ED-9230-2335E909C45C}" srcOrd="9" destOrd="0" presId="urn:microsoft.com/office/officeart/2005/8/layout/list1"/>
    <dgm:cxn modelId="{C1B99532-FA63-4C99-91D4-F8958439CC81}" type="presParOf" srcId="{B351E6C0-1443-8F47-8BEB-C390F2255D19}" destId="{8E349708-EBA8-4439-A26B-F54DC64E53FA}" srcOrd="10" destOrd="0" presId="urn:microsoft.com/office/officeart/2005/8/layout/list1"/>
    <dgm:cxn modelId="{93384B83-C6D2-4AB5-A337-B3D2D5905D32}" type="presParOf" srcId="{B351E6C0-1443-8F47-8BEB-C390F2255D19}" destId="{ABD7D548-97FB-438D-A1A8-38C4E40F08DE}" srcOrd="11" destOrd="0" presId="urn:microsoft.com/office/officeart/2005/8/layout/list1"/>
    <dgm:cxn modelId="{F44E0282-DDC8-8049-A85E-1C01EE908E58}" type="presParOf" srcId="{B351E6C0-1443-8F47-8BEB-C390F2255D19}" destId="{B54A301A-B01D-384B-AFB5-4C17D8CEA5F1}" srcOrd="12" destOrd="0" presId="urn:microsoft.com/office/officeart/2005/8/layout/list1"/>
    <dgm:cxn modelId="{27A0AE8F-D0D6-E844-8BFD-52FC3C85381F}" type="presParOf" srcId="{B54A301A-B01D-384B-AFB5-4C17D8CEA5F1}" destId="{1ECEE526-E81B-0B48-B407-36D52A2A46AE}" srcOrd="0" destOrd="0" presId="urn:microsoft.com/office/officeart/2005/8/layout/list1"/>
    <dgm:cxn modelId="{988C7BA0-E5A3-6C47-AB61-E09FA52BE753}" type="presParOf" srcId="{B54A301A-B01D-384B-AFB5-4C17D8CEA5F1}" destId="{3063E930-4A79-9C4F-B9A7-F93BD72828A2}" srcOrd="1" destOrd="0" presId="urn:microsoft.com/office/officeart/2005/8/layout/list1"/>
    <dgm:cxn modelId="{32AD0BFB-1998-1A4B-95E0-8CD303F0EE16}" type="presParOf" srcId="{B351E6C0-1443-8F47-8BEB-C390F2255D19}" destId="{F3319814-C0BD-F94D-B0EE-E62933CAAEF2}" srcOrd="13" destOrd="0" presId="urn:microsoft.com/office/officeart/2005/8/layout/list1"/>
    <dgm:cxn modelId="{F57973B2-9B7D-DE48-9B98-064B187DE14A}" type="presParOf" srcId="{B351E6C0-1443-8F47-8BEB-C390F2255D19}" destId="{228C8295-7E32-554D-969B-302561CCD280}"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CD293BB-88B1-8844-82C2-7EF9DA6F7C14}"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fr-FR"/>
        </a:p>
      </dgm:t>
    </dgm:pt>
    <dgm:pt modelId="{940D141D-F1BC-9447-9F1F-6C79355D72E1}">
      <dgm:prSet custT="1"/>
      <dgm:spPr/>
      <dgm:t>
        <a:bodyPr/>
        <a:lstStyle/>
        <a:p>
          <a:pPr rtl="0"/>
          <a:r>
            <a:rPr lang="fr-FR" sz="2000" dirty="0"/>
            <a:t>Ecole doctorale</a:t>
          </a:r>
        </a:p>
      </dgm:t>
    </dgm:pt>
    <dgm:pt modelId="{369D3638-2FE9-004B-BC83-C6CDACDE16DF}" type="parTrans" cxnId="{C7CBEF0B-C45B-C24B-9FAD-6ABDCE4984E0}">
      <dgm:prSet/>
      <dgm:spPr/>
      <dgm:t>
        <a:bodyPr/>
        <a:lstStyle/>
        <a:p>
          <a:endParaRPr lang="fr-FR"/>
        </a:p>
      </dgm:t>
    </dgm:pt>
    <dgm:pt modelId="{453CFA99-A383-A64E-A433-6A92D38AEB3B}" type="sibTrans" cxnId="{C7CBEF0B-C45B-C24B-9FAD-6ABDCE4984E0}">
      <dgm:prSet/>
      <dgm:spPr/>
      <dgm:t>
        <a:bodyPr/>
        <a:lstStyle/>
        <a:p>
          <a:endParaRPr lang="fr-FR"/>
        </a:p>
      </dgm:t>
    </dgm:pt>
    <dgm:pt modelId="{061DDE18-9ED3-244D-9D40-001373CA819E}">
      <dgm:prSet custT="1"/>
      <dgm:spPr/>
      <dgm:t>
        <a:bodyPr/>
        <a:lstStyle/>
        <a:p>
          <a:pPr rtl="0"/>
          <a:r>
            <a:rPr lang="fr-FR" sz="2000" dirty="0"/>
            <a:t>Unités de recherches </a:t>
          </a:r>
        </a:p>
      </dgm:t>
    </dgm:pt>
    <dgm:pt modelId="{5A3E4097-EB5E-634C-A132-22FBFDD457BF}" type="parTrans" cxnId="{4D8C1164-E89B-6849-B3AA-7E4A89EE94AD}">
      <dgm:prSet/>
      <dgm:spPr/>
      <dgm:t>
        <a:bodyPr/>
        <a:lstStyle/>
        <a:p>
          <a:endParaRPr lang="fr-FR"/>
        </a:p>
      </dgm:t>
    </dgm:pt>
    <dgm:pt modelId="{884DD76A-2533-B44F-922A-06CAF41A04AC}" type="sibTrans" cxnId="{4D8C1164-E89B-6849-B3AA-7E4A89EE94AD}">
      <dgm:prSet/>
      <dgm:spPr/>
      <dgm:t>
        <a:bodyPr/>
        <a:lstStyle/>
        <a:p>
          <a:endParaRPr lang="fr-FR"/>
        </a:p>
      </dgm:t>
    </dgm:pt>
    <dgm:pt modelId="{A366EB6C-AB16-4942-8C87-DEADE3122094}">
      <dgm:prSet custT="1"/>
      <dgm:spPr/>
      <dgm:t>
        <a:bodyPr/>
        <a:lstStyle/>
        <a:p>
          <a:pPr rtl="0"/>
          <a:r>
            <a:rPr lang="fr-FR" sz="2000" dirty="0"/>
            <a:t>Formations hors catalogue</a:t>
          </a:r>
        </a:p>
      </dgm:t>
    </dgm:pt>
    <dgm:pt modelId="{244FE6B5-A477-FA46-B435-030FBC4D33FA}" type="parTrans" cxnId="{F78A6805-D0D7-0C40-B1E1-7562ED9EA571}">
      <dgm:prSet/>
      <dgm:spPr/>
      <dgm:t>
        <a:bodyPr/>
        <a:lstStyle/>
        <a:p>
          <a:endParaRPr lang="fr-FR"/>
        </a:p>
      </dgm:t>
    </dgm:pt>
    <dgm:pt modelId="{9AD3FB97-F656-064E-929A-14FF910051D9}" type="sibTrans" cxnId="{F78A6805-D0D7-0C40-B1E1-7562ED9EA571}">
      <dgm:prSet/>
      <dgm:spPr/>
      <dgm:t>
        <a:bodyPr/>
        <a:lstStyle/>
        <a:p>
          <a:endParaRPr lang="fr-FR"/>
        </a:p>
      </dgm:t>
    </dgm:pt>
    <dgm:pt modelId="{CB26A76E-42E0-4A27-80BA-714DA4A25FC6}">
      <dgm:prSet custT="1"/>
      <dgm:spPr/>
      <dgm:t>
        <a:bodyPr/>
        <a:lstStyle/>
        <a:p>
          <a:pPr rtl="0"/>
          <a:r>
            <a:rPr lang="fr-FR" sz="2000" dirty="0"/>
            <a:t>Direction de la Formation Doctorale</a:t>
          </a:r>
        </a:p>
      </dgm:t>
    </dgm:pt>
    <dgm:pt modelId="{4A641B60-21C6-438B-8345-47BE0EAA59EF}" type="parTrans" cxnId="{ABEAC9B7-C9EF-4360-9A08-CC2E9F466563}">
      <dgm:prSet/>
      <dgm:spPr/>
    </dgm:pt>
    <dgm:pt modelId="{06A5C047-D52E-40C9-B28A-B4E1A845CCE0}" type="sibTrans" cxnId="{ABEAC9B7-C9EF-4360-9A08-CC2E9F466563}">
      <dgm:prSet/>
      <dgm:spPr/>
    </dgm:pt>
    <dgm:pt modelId="{B351E6C0-1443-8F47-8BEB-C390F2255D19}" type="pres">
      <dgm:prSet presAssocID="{3CD293BB-88B1-8844-82C2-7EF9DA6F7C14}" presName="linear" presStyleCnt="0">
        <dgm:presLayoutVars>
          <dgm:dir/>
          <dgm:animLvl val="lvl"/>
          <dgm:resizeHandles val="exact"/>
        </dgm:presLayoutVars>
      </dgm:prSet>
      <dgm:spPr/>
    </dgm:pt>
    <dgm:pt modelId="{EA5855A6-D403-414B-86A3-F7BC71F69BD7}" type="pres">
      <dgm:prSet presAssocID="{061DDE18-9ED3-244D-9D40-001373CA819E}" presName="parentLin" presStyleCnt="0"/>
      <dgm:spPr/>
    </dgm:pt>
    <dgm:pt modelId="{22562B6A-2414-574D-B994-CFCD12FB10F8}" type="pres">
      <dgm:prSet presAssocID="{061DDE18-9ED3-244D-9D40-001373CA819E}" presName="parentLeftMargin" presStyleLbl="node1" presStyleIdx="0" presStyleCnt="4"/>
      <dgm:spPr/>
    </dgm:pt>
    <dgm:pt modelId="{06CBD2A6-61F0-C744-AAB7-E0ABA51EBB01}" type="pres">
      <dgm:prSet presAssocID="{061DDE18-9ED3-244D-9D40-001373CA819E}" presName="parentText" presStyleLbl="node1" presStyleIdx="0" presStyleCnt="4">
        <dgm:presLayoutVars>
          <dgm:chMax val="0"/>
          <dgm:bulletEnabled val="1"/>
        </dgm:presLayoutVars>
      </dgm:prSet>
      <dgm:spPr/>
    </dgm:pt>
    <dgm:pt modelId="{B683F718-EE73-F644-B0AB-75BA718FB435}" type="pres">
      <dgm:prSet presAssocID="{061DDE18-9ED3-244D-9D40-001373CA819E}" presName="negativeSpace" presStyleCnt="0"/>
      <dgm:spPr/>
    </dgm:pt>
    <dgm:pt modelId="{36BC8DAA-3652-5F48-9E0B-57E51F961AB6}" type="pres">
      <dgm:prSet presAssocID="{061DDE18-9ED3-244D-9D40-001373CA819E}" presName="childText" presStyleLbl="conFgAcc1" presStyleIdx="0" presStyleCnt="4">
        <dgm:presLayoutVars>
          <dgm:bulletEnabled val="1"/>
        </dgm:presLayoutVars>
      </dgm:prSet>
      <dgm:spPr/>
    </dgm:pt>
    <dgm:pt modelId="{E964B836-62EC-DE42-BFED-DFFC1022856F}" type="pres">
      <dgm:prSet presAssocID="{884DD76A-2533-B44F-922A-06CAF41A04AC}" presName="spaceBetweenRectangles" presStyleCnt="0"/>
      <dgm:spPr/>
    </dgm:pt>
    <dgm:pt modelId="{42D89A7F-D482-6E44-9B87-5E9F7A303864}" type="pres">
      <dgm:prSet presAssocID="{940D141D-F1BC-9447-9F1F-6C79355D72E1}" presName="parentLin" presStyleCnt="0"/>
      <dgm:spPr/>
    </dgm:pt>
    <dgm:pt modelId="{9382F97A-D031-8745-830C-A2FECF904434}" type="pres">
      <dgm:prSet presAssocID="{940D141D-F1BC-9447-9F1F-6C79355D72E1}" presName="parentLeftMargin" presStyleLbl="node1" presStyleIdx="0" presStyleCnt="4"/>
      <dgm:spPr/>
    </dgm:pt>
    <dgm:pt modelId="{BD1F210C-CBB7-DB49-8968-EE7B07886AB6}" type="pres">
      <dgm:prSet presAssocID="{940D141D-F1BC-9447-9F1F-6C79355D72E1}" presName="parentText" presStyleLbl="node1" presStyleIdx="1" presStyleCnt="4">
        <dgm:presLayoutVars>
          <dgm:chMax val="0"/>
          <dgm:bulletEnabled val="1"/>
        </dgm:presLayoutVars>
      </dgm:prSet>
      <dgm:spPr/>
    </dgm:pt>
    <dgm:pt modelId="{F92EDA73-4749-F14C-B373-04303DA6AB3B}" type="pres">
      <dgm:prSet presAssocID="{940D141D-F1BC-9447-9F1F-6C79355D72E1}" presName="negativeSpace" presStyleCnt="0"/>
      <dgm:spPr/>
    </dgm:pt>
    <dgm:pt modelId="{87A13AE8-03B2-194E-9D1F-A81564D40DE0}" type="pres">
      <dgm:prSet presAssocID="{940D141D-F1BC-9447-9F1F-6C79355D72E1}" presName="childText" presStyleLbl="conFgAcc1" presStyleIdx="1" presStyleCnt="4">
        <dgm:presLayoutVars>
          <dgm:bulletEnabled val="1"/>
        </dgm:presLayoutVars>
      </dgm:prSet>
      <dgm:spPr/>
    </dgm:pt>
    <dgm:pt modelId="{4B466534-4DD4-DF4B-9A2B-F9C6A390FCE7}" type="pres">
      <dgm:prSet presAssocID="{453CFA99-A383-A64E-A433-6A92D38AEB3B}" presName="spaceBetweenRectangles" presStyleCnt="0"/>
      <dgm:spPr/>
    </dgm:pt>
    <dgm:pt modelId="{492272E4-1C9E-4F11-97C4-70D9154475E7}" type="pres">
      <dgm:prSet presAssocID="{CB26A76E-42E0-4A27-80BA-714DA4A25FC6}" presName="parentLin" presStyleCnt="0"/>
      <dgm:spPr/>
    </dgm:pt>
    <dgm:pt modelId="{DDBA0B0D-3F0A-491E-88FF-D86E311B3883}" type="pres">
      <dgm:prSet presAssocID="{CB26A76E-42E0-4A27-80BA-714DA4A25FC6}" presName="parentLeftMargin" presStyleLbl="node1" presStyleIdx="1" presStyleCnt="4"/>
      <dgm:spPr/>
    </dgm:pt>
    <dgm:pt modelId="{7899EB4A-8333-4C64-BF25-9E82DC82BDD3}" type="pres">
      <dgm:prSet presAssocID="{CB26A76E-42E0-4A27-80BA-714DA4A25FC6}" presName="parentText" presStyleLbl="node1" presStyleIdx="2" presStyleCnt="4">
        <dgm:presLayoutVars>
          <dgm:chMax val="0"/>
          <dgm:bulletEnabled val="1"/>
        </dgm:presLayoutVars>
      </dgm:prSet>
      <dgm:spPr/>
    </dgm:pt>
    <dgm:pt modelId="{34E2F9E4-9A35-4B8F-93BE-A6AB7C234950}" type="pres">
      <dgm:prSet presAssocID="{CB26A76E-42E0-4A27-80BA-714DA4A25FC6}" presName="negativeSpace" presStyleCnt="0"/>
      <dgm:spPr/>
    </dgm:pt>
    <dgm:pt modelId="{CF4F2A85-9889-4B78-A354-8C2742F870AB}" type="pres">
      <dgm:prSet presAssocID="{CB26A76E-42E0-4A27-80BA-714DA4A25FC6}" presName="childText" presStyleLbl="conFgAcc1" presStyleIdx="2" presStyleCnt="4">
        <dgm:presLayoutVars>
          <dgm:bulletEnabled val="1"/>
        </dgm:presLayoutVars>
      </dgm:prSet>
      <dgm:spPr/>
    </dgm:pt>
    <dgm:pt modelId="{26E6483F-F876-4FE0-891D-F804DD3DECB0}" type="pres">
      <dgm:prSet presAssocID="{06A5C047-D52E-40C9-B28A-B4E1A845CCE0}" presName="spaceBetweenRectangles" presStyleCnt="0"/>
      <dgm:spPr/>
    </dgm:pt>
    <dgm:pt modelId="{83605318-23EE-FE4F-BA5D-A46F3B36511D}" type="pres">
      <dgm:prSet presAssocID="{A366EB6C-AB16-4942-8C87-DEADE3122094}" presName="parentLin" presStyleCnt="0"/>
      <dgm:spPr/>
    </dgm:pt>
    <dgm:pt modelId="{E41B1DA7-6726-7245-BD10-9F939ECEBF60}" type="pres">
      <dgm:prSet presAssocID="{A366EB6C-AB16-4942-8C87-DEADE3122094}" presName="parentLeftMargin" presStyleLbl="node1" presStyleIdx="2" presStyleCnt="4"/>
      <dgm:spPr/>
    </dgm:pt>
    <dgm:pt modelId="{8CD413C5-024E-4E48-A37B-62B44D675E93}" type="pres">
      <dgm:prSet presAssocID="{A366EB6C-AB16-4942-8C87-DEADE3122094}" presName="parentText" presStyleLbl="node1" presStyleIdx="3" presStyleCnt="4">
        <dgm:presLayoutVars>
          <dgm:chMax val="0"/>
          <dgm:bulletEnabled val="1"/>
        </dgm:presLayoutVars>
      </dgm:prSet>
      <dgm:spPr/>
    </dgm:pt>
    <dgm:pt modelId="{8B5E4C0D-60E1-2E4A-821C-2E6A322EC267}" type="pres">
      <dgm:prSet presAssocID="{A366EB6C-AB16-4942-8C87-DEADE3122094}" presName="negativeSpace" presStyleCnt="0"/>
      <dgm:spPr/>
    </dgm:pt>
    <dgm:pt modelId="{6B90E2CE-D08B-104F-803F-9E86FF312872}" type="pres">
      <dgm:prSet presAssocID="{A366EB6C-AB16-4942-8C87-DEADE3122094}" presName="childText" presStyleLbl="conFgAcc1" presStyleIdx="3" presStyleCnt="4">
        <dgm:presLayoutVars>
          <dgm:bulletEnabled val="1"/>
        </dgm:presLayoutVars>
      </dgm:prSet>
      <dgm:spPr/>
    </dgm:pt>
  </dgm:ptLst>
  <dgm:cxnLst>
    <dgm:cxn modelId="{CE43B400-9181-9847-BA94-2C2A6A325864}" type="presOf" srcId="{061DDE18-9ED3-244D-9D40-001373CA819E}" destId="{06CBD2A6-61F0-C744-AAB7-E0ABA51EBB01}" srcOrd="1" destOrd="0" presId="urn:microsoft.com/office/officeart/2005/8/layout/list1"/>
    <dgm:cxn modelId="{F78A6805-D0D7-0C40-B1E1-7562ED9EA571}" srcId="{3CD293BB-88B1-8844-82C2-7EF9DA6F7C14}" destId="{A366EB6C-AB16-4942-8C87-DEADE3122094}" srcOrd="3" destOrd="0" parTransId="{244FE6B5-A477-FA46-B435-030FBC4D33FA}" sibTransId="{9AD3FB97-F656-064E-929A-14FF910051D9}"/>
    <dgm:cxn modelId="{C7CBEF0B-C45B-C24B-9FAD-6ABDCE4984E0}" srcId="{3CD293BB-88B1-8844-82C2-7EF9DA6F7C14}" destId="{940D141D-F1BC-9447-9F1F-6C79355D72E1}" srcOrd="1" destOrd="0" parTransId="{369D3638-2FE9-004B-BC83-C6CDACDE16DF}" sibTransId="{453CFA99-A383-A64E-A433-6A92D38AEB3B}"/>
    <dgm:cxn modelId="{76224E0F-71F5-47A8-98AD-D7EFD51F62D1}" type="presOf" srcId="{CB26A76E-42E0-4A27-80BA-714DA4A25FC6}" destId="{7899EB4A-8333-4C64-BF25-9E82DC82BDD3}" srcOrd="1" destOrd="0" presId="urn:microsoft.com/office/officeart/2005/8/layout/list1"/>
    <dgm:cxn modelId="{BB28915C-6CEB-4C47-8AC6-5384E07AD485}" type="presOf" srcId="{A366EB6C-AB16-4942-8C87-DEADE3122094}" destId="{8CD413C5-024E-4E48-A37B-62B44D675E93}" srcOrd="1" destOrd="0" presId="urn:microsoft.com/office/officeart/2005/8/layout/list1"/>
    <dgm:cxn modelId="{4D8C1164-E89B-6849-B3AA-7E4A89EE94AD}" srcId="{3CD293BB-88B1-8844-82C2-7EF9DA6F7C14}" destId="{061DDE18-9ED3-244D-9D40-001373CA819E}" srcOrd="0" destOrd="0" parTransId="{5A3E4097-EB5E-634C-A132-22FBFDD457BF}" sibTransId="{884DD76A-2533-B44F-922A-06CAF41A04AC}"/>
    <dgm:cxn modelId="{F175ED47-5DA6-054D-B6E4-F8C6FED0E5D9}" type="presOf" srcId="{940D141D-F1BC-9447-9F1F-6C79355D72E1}" destId="{BD1F210C-CBB7-DB49-8968-EE7B07886AB6}" srcOrd="1" destOrd="0" presId="urn:microsoft.com/office/officeart/2005/8/layout/list1"/>
    <dgm:cxn modelId="{23EA2B8C-851A-4D4A-A4A9-DB877FD9D3B8}" type="presOf" srcId="{061DDE18-9ED3-244D-9D40-001373CA819E}" destId="{22562B6A-2414-574D-B994-CFCD12FB10F8}" srcOrd="0" destOrd="0" presId="urn:microsoft.com/office/officeart/2005/8/layout/list1"/>
    <dgm:cxn modelId="{DA0C99B6-F4FF-3D46-9FFC-0CFD4648B7DB}" type="presOf" srcId="{3CD293BB-88B1-8844-82C2-7EF9DA6F7C14}" destId="{B351E6C0-1443-8F47-8BEB-C390F2255D19}" srcOrd="0" destOrd="0" presId="urn:microsoft.com/office/officeart/2005/8/layout/list1"/>
    <dgm:cxn modelId="{ABEAC9B7-C9EF-4360-9A08-CC2E9F466563}" srcId="{3CD293BB-88B1-8844-82C2-7EF9DA6F7C14}" destId="{CB26A76E-42E0-4A27-80BA-714DA4A25FC6}" srcOrd="2" destOrd="0" parTransId="{4A641B60-21C6-438B-8345-47BE0EAA59EF}" sibTransId="{06A5C047-D52E-40C9-B28A-B4E1A845CCE0}"/>
    <dgm:cxn modelId="{DEB334CC-DD7D-7343-8D9F-06F1035AE460}" type="presOf" srcId="{A366EB6C-AB16-4942-8C87-DEADE3122094}" destId="{E41B1DA7-6726-7245-BD10-9F939ECEBF60}" srcOrd="0" destOrd="0" presId="urn:microsoft.com/office/officeart/2005/8/layout/list1"/>
    <dgm:cxn modelId="{5B47ACDC-42B3-48DC-853F-453346DEA7D8}" type="presOf" srcId="{CB26A76E-42E0-4A27-80BA-714DA4A25FC6}" destId="{DDBA0B0D-3F0A-491E-88FF-D86E311B3883}" srcOrd="0" destOrd="0" presId="urn:microsoft.com/office/officeart/2005/8/layout/list1"/>
    <dgm:cxn modelId="{12466CFD-0FBC-934E-9DEF-D4EE05E00D9A}" type="presOf" srcId="{940D141D-F1BC-9447-9F1F-6C79355D72E1}" destId="{9382F97A-D031-8745-830C-A2FECF904434}" srcOrd="0" destOrd="0" presId="urn:microsoft.com/office/officeart/2005/8/layout/list1"/>
    <dgm:cxn modelId="{95BC44F9-84A2-F941-8C7A-39611157C49F}" type="presParOf" srcId="{B351E6C0-1443-8F47-8BEB-C390F2255D19}" destId="{EA5855A6-D403-414B-86A3-F7BC71F69BD7}" srcOrd="0" destOrd="0" presId="urn:microsoft.com/office/officeart/2005/8/layout/list1"/>
    <dgm:cxn modelId="{6F479137-23B7-874F-96FB-676EFD9B41EE}" type="presParOf" srcId="{EA5855A6-D403-414B-86A3-F7BC71F69BD7}" destId="{22562B6A-2414-574D-B994-CFCD12FB10F8}" srcOrd="0" destOrd="0" presId="urn:microsoft.com/office/officeart/2005/8/layout/list1"/>
    <dgm:cxn modelId="{157BDD5B-17CB-F346-8926-BFA62500CC77}" type="presParOf" srcId="{EA5855A6-D403-414B-86A3-F7BC71F69BD7}" destId="{06CBD2A6-61F0-C744-AAB7-E0ABA51EBB01}" srcOrd="1" destOrd="0" presId="urn:microsoft.com/office/officeart/2005/8/layout/list1"/>
    <dgm:cxn modelId="{D3430DCF-A39A-C344-A8A0-0D221950A9B9}" type="presParOf" srcId="{B351E6C0-1443-8F47-8BEB-C390F2255D19}" destId="{B683F718-EE73-F644-B0AB-75BA718FB435}" srcOrd="1" destOrd="0" presId="urn:microsoft.com/office/officeart/2005/8/layout/list1"/>
    <dgm:cxn modelId="{CDE60541-F5D6-A749-BE47-19B8CC10FB53}" type="presParOf" srcId="{B351E6C0-1443-8F47-8BEB-C390F2255D19}" destId="{36BC8DAA-3652-5F48-9E0B-57E51F961AB6}" srcOrd="2" destOrd="0" presId="urn:microsoft.com/office/officeart/2005/8/layout/list1"/>
    <dgm:cxn modelId="{8ECEF397-0C79-ED41-90B0-FF7FF725020B}" type="presParOf" srcId="{B351E6C0-1443-8F47-8BEB-C390F2255D19}" destId="{E964B836-62EC-DE42-BFED-DFFC1022856F}" srcOrd="3" destOrd="0" presId="urn:microsoft.com/office/officeart/2005/8/layout/list1"/>
    <dgm:cxn modelId="{7FADFD18-1D12-D041-B3A3-9AB83E87F69F}" type="presParOf" srcId="{B351E6C0-1443-8F47-8BEB-C390F2255D19}" destId="{42D89A7F-D482-6E44-9B87-5E9F7A303864}" srcOrd="4" destOrd="0" presId="urn:microsoft.com/office/officeart/2005/8/layout/list1"/>
    <dgm:cxn modelId="{6D1420CF-3EA5-6441-870A-A9B96A083E0E}" type="presParOf" srcId="{42D89A7F-D482-6E44-9B87-5E9F7A303864}" destId="{9382F97A-D031-8745-830C-A2FECF904434}" srcOrd="0" destOrd="0" presId="urn:microsoft.com/office/officeart/2005/8/layout/list1"/>
    <dgm:cxn modelId="{65FC2EA2-D0E5-4347-8F1A-28F303940EB1}" type="presParOf" srcId="{42D89A7F-D482-6E44-9B87-5E9F7A303864}" destId="{BD1F210C-CBB7-DB49-8968-EE7B07886AB6}" srcOrd="1" destOrd="0" presId="urn:microsoft.com/office/officeart/2005/8/layout/list1"/>
    <dgm:cxn modelId="{2ED5E015-81C0-914D-B45A-B2AF7B6765DF}" type="presParOf" srcId="{B351E6C0-1443-8F47-8BEB-C390F2255D19}" destId="{F92EDA73-4749-F14C-B373-04303DA6AB3B}" srcOrd="5" destOrd="0" presId="urn:microsoft.com/office/officeart/2005/8/layout/list1"/>
    <dgm:cxn modelId="{1A3FC5CA-E4CD-8743-997C-1665EDDE239B}" type="presParOf" srcId="{B351E6C0-1443-8F47-8BEB-C390F2255D19}" destId="{87A13AE8-03B2-194E-9D1F-A81564D40DE0}" srcOrd="6" destOrd="0" presId="urn:microsoft.com/office/officeart/2005/8/layout/list1"/>
    <dgm:cxn modelId="{F9B95F72-1EDC-744C-9E86-AB9C818AFB80}" type="presParOf" srcId="{B351E6C0-1443-8F47-8BEB-C390F2255D19}" destId="{4B466534-4DD4-DF4B-9A2B-F9C6A390FCE7}" srcOrd="7" destOrd="0" presId="urn:microsoft.com/office/officeart/2005/8/layout/list1"/>
    <dgm:cxn modelId="{16DF9D85-5508-4289-9694-6C683BF04A58}" type="presParOf" srcId="{B351E6C0-1443-8F47-8BEB-C390F2255D19}" destId="{492272E4-1C9E-4F11-97C4-70D9154475E7}" srcOrd="8" destOrd="0" presId="urn:microsoft.com/office/officeart/2005/8/layout/list1"/>
    <dgm:cxn modelId="{04AA50B7-44F9-43D4-A2AC-00CF28CE4B2A}" type="presParOf" srcId="{492272E4-1C9E-4F11-97C4-70D9154475E7}" destId="{DDBA0B0D-3F0A-491E-88FF-D86E311B3883}" srcOrd="0" destOrd="0" presId="urn:microsoft.com/office/officeart/2005/8/layout/list1"/>
    <dgm:cxn modelId="{B4891146-E394-4559-A445-519EA7562463}" type="presParOf" srcId="{492272E4-1C9E-4F11-97C4-70D9154475E7}" destId="{7899EB4A-8333-4C64-BF25-9E82DC82BDD3}" srcOrd="1" destOrd="0" presId="urn:microsoft.com/office/officeart/2005/8/layout/list1"/>
    <dgm:cxn modelId="{27C017AF-4D49-4F56-B9C8-FF396C1544D2}" type="presParOf" srcId="{B351E6C0-1443-8F47-8BEB-C390F2255D19}" destId="{34E2F9E4-9A35-4B8F-93BE-A6AB7C234950}" srcOrd="9" destOrd="0" presId="urn:microsoft.com/office/officeart/2005/8/layout/list1"/>
    <dgm:cxn modelId="{C3C95279-6239-4B9A-8BEE-3B11AFC35BAC}" type="presParOf" srcId="{B351E6C0-1443-8F47-8BEB-C390F2255D19}" destId="{CF4F2A85-9889-4B78-A354-8C2742F870AB}" srcOrd="10" destOrd="0" presId="urn:microsoft.com/office/officeart/2005/8/layout/list1"/>
    <dgm:cxn modelId="{89A9CF8B-C7D5-45D0-A6DB-0430246ED343}" type="presParOf" srcId="{B351E6C0-1443-8F47-8BEB-C390F2255D19}" destId="{26E6483F-F876-4FE0-891D-F804DD3DECB0}" srcOrd="11" destOrd="0" presId="urn:microsoft.com/office/officeart/2005/8/layout/list1"/>
    <dgm:cxn modelId="{281CCDE1-B74C-594A-B57A-148D9707EE60}" type="presParOf" srcId="{B351E6C0-1443-8F47-8BEB-C390F2255D19}" destId="{83605318-23EE-FE4F-BA5D-A46F3B36511D}" srcOrd="12" destOrd="0" presId="urn:microsoft.com/office/officeart/2005/8/layout/list1"/>
    <dgm:cxn modelId="{EEE108AF-B93F-A141-B601-2CDC4FFDC477}" type="presParOf" srcId="{83605318-23EE-FE4F-BA5D-A46F3B36511D}" destId="{E41B1DA7-6726-7245-BD10-9F939ECEBF60}" srcOrd="0" destOrd="0" presId="urn:microsoft.com/office/officeart/2005/8/layout/list1"/>
    <dgm:cxn modelId="{1D18B8A5-12AF-E74A-97A1-742104071407}" type="presParOf" srcId="{83605318-23EE-FE4F-BA5D-A46F3B36511D}" destId="{8CD413C5-024E-4E48-A37B-62B44D675E93}" srcOrd="1" destOrd="0" presId="urn:microsoft.com/office/officeart/2005/8/layout/list1"/>
    <dgm:cxn modelId="{129D251B-4812-944F-BEB8-4BA18D6518CC}" type="presParOf" srcId="{B351E6C0-1443-8F47-8BEB-C390F2255D19}" destId="{8B5E4C0D-60E1-2E4A-821C-2E6A322EC267}" srcOrd="13" destOrd="0" presId="urn:microsoft.com/office/officeart/2005/8/layout/list1"/>
    <dgm:cxn modelId="{91F28DD0-2787-E249-BD88-AF084C5AD476}" type="presParOf" srcId="{B351E6C0-1443-8F47-8BEB-C390F2255D19}" destId="{6B90E2CE-D08B-104F-803F-9E86FF312872}"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CD293BB-88B1-8844-82C2-7EF9DA6F7C14}" type="doc">
      <dgm:prSet loTypeId="urn:microsoft.com/office/officeart/2005/8/layout/radial4" loCatId="" qsTypeId="urn:microsoft.com/office/officeart/2005/8/quickstyle/simple4" qsCatId="simple" csTypeId="urn:microsoft.com/office/officeart/2005/8/colors/accent1_2" csCatId="accent1" phldr="1"/>
      <dgm:spPr/>
      <dgm:t>
        <a:bodyPr/>
        <a:lstStyle/>
        <a:p>
          <a:endParaRPr lang="fr-FR"/>
        </a:p>
      </dgm:t>
    </dgm:pt>
    <dgm:pt modelId="{0879BCED-A03A-4A46-B984-409A4E7F4592}">
      <dgm:prSet phldrT="[Texte]"/>
      <dgm:spPr/>
      <dgm:t>
        <a:bodyPr/>
        <a:lstStyle/>
        <a:p>
          <a:r>
            <a:rPr lang="fr-FR" dirty="0" err="1"/>
            <a:t>Adum.fr</a:t>
          </a:r>
          <a:endParaRPr lang="fr-FR" dirty="0"/>
        </a:p>
      </dgm:t>
    </dgm:pt>
    <dgm:pt modelId="{7FF1486E-B203-D74A-83A2-F4ECA7617DC1}" type="parTrans" cxnId="{B5872171-81B8-9841-881A-D6314D66F578}">
      <dgm:prSet/>
      <dgm:spPr/>
      <dgm:t>
        <a:bodyPr/>
        <a:lstStyle/>
        <a:p>
          <a:endParaRPr lang="fr-FR"/>
        </a:p>
      </dgm:t>
    </dgm:pt>
    <dgm:pt modelId="{31442613-16F7-8C4E-931C-3759598B5BFF}" type="sibTrans" cxnId="{B5872171-81B8-9841-881A-D6314D66F578}">
      <dgm:prSet/>
      <dgm:spPr/>
      <dgm:t>
        <a:bodyPr/>
        <a:lstStyle/>
        <a:p>
          <a:endParaRPr lang="fr-FR"/>
        </a:p>
      </dgm:t>
    </dgm:pt>
    <dgm:pt modelId="{DC90D9B1-F4AB-DE4A-A320-1877C7E3DF04}">
      <dgm:prSet phldrT="[Texte]"/>
      <dgm:spPr/>
      <dgm:t>
        <a:bodyPr/>
        <a:lstStyle/>
        <a:p>
          <a:r>
            <a:rPr lang="fr-FR" dirty="0"/>
            <a:t>Informations</a:t>
          </a:r>
        </a:p>
      </dgm:t>
    </dgm:pt>
    <dgm:pt modelId="{5A47FA3C-1526-0846-94F3-6875D7A0DD5B}" type="parTrans" cxnId="{BD7B3A36-1DDE-0F49-AD36-B02866EFE3BA}">
      <dgm:prSet/>
      <dgm:spPr/>
      <dgm:t>
        <a:bodyPr/>
        <a:lstStyle/>
        <a:p>
          <a:endParaRPr lang="fr-FR"/>
        </a:p>
      </dgm:t>
    </dgm:pt>
    <dgm:pt modelId="{2A88AF45-8E3A-A448-B72F-1B241780D993}" type="sibTrans" cxnId="{BD7B3A36-1DDE-0F49-AD36-B02866EFE3BA}">
      <dgm:prSet/>
      <dgm:spPr/>
      <dgm:t>
        <a:bodyPr/>
        <a:lstStyle/>
        <a:p>
          <a:endParaRPr lang="fr-FR"/>
        </a:p>
      </dgm:t>
    </dgm:pt>
    <dgm:pt modelId="{DF11DF09-99AF-B342-89E3-E95A6798928E}">
      <dgm:prSet phldrT="[Texte]"/>
      <dgm:spPr/>
      <dgm:t>
        <a:bodyPr/>
        <a:lstStyle/>
        <a:p>
          <a:r>
            <a:rPr lang="fr-FR" dirty="0"/>
            <a:t>Inscriptions</a:t>
          </a:r>
        </a:p>
      </dgm:t>
    </dgm:pt>
    <dgm:pt modelId="{431CA1A0-68EC-D849-B09F-A9549ECF1E94}" type="parTrans" cxnId="{12AE6E7D-11FE-044E-893D-6F63833A149E}">
      <dgm:prSet/>
      <dgm:spPr/>
      <dgm:t>
        <a:bodyPr/>
        <a:lstStyle/>
        <a:p>
          <a:endParaRPr lang="fr-FR"/>
        </a:p>
      </dgm:t>
    </dgm:pt>
    <dgm:pt modelId="{D1D2D9B4-5A4A-2A41-9173-1B7153AAB6B0}" type="sibTrans" cxnId="{12AE6E7D-11FE-044E-893D-6F63833A149E}">
      <dgm:prSet/>
      <dgm:spPr/>
      <dgm:t>
        <a:bodyPr/>
        <a:lstStyle/>
        <a:p>
          <a:endParaRPr lang="fr-FR"/>
        </a:p>
      </dgm:t>
    </dgm:pt>
    <dgm:pt modelId="{F9FA9C51-8B24-4C4D-8102-A098EBA4E2FA}">
      <dgm:prSet phldrT="[Texte]"/>
      <dgm:spPr/>
      <dgm:t>
        <a:bodyPr/>
        <a:lstStyle/>
        <a:p>
          <a:r>
            <a:rPr lang="fr-FR" dirty="0"/>
            <a:t>Evaluations</a:t>
          </a:r>
        </a:p>
      </dgm:t>
    </dgm:pt>
    <dgm:pt modelId="{1F03EF0F-69F8-9A42-8893-189F37CD8B3C}" type="parTrans" cxnId="{C9629F3E-BBB1-EA4D-80D0-7303CDA2D853}">
      <dgm:prSet/>
      <dgm:spPr/>
      <dgm:t>
        <a:bodyPr/>
        <a:lstStyle/>
        <a:p>
          <a:endParaRPr lang="fr-FR"/>
        </a:p>
      </dgm:t>
    </dgm:pt>
    <dgm:pt modelId="{F2BF3E1A-485C-1B41-B504-E07FAD125442}" type="sibTrans" cxnId="{C9629F3E-BBB1-EA4D-80D0-7303CDA2D853}">
      <dgm:prSet/>
      <dgm:spPr/>
      <dgm:t>
        <a:bodyPr/>
        <a:lstStyle/>
        <a:p>
          <a:endParaRPr lang="fr-FR"/>
        </a:p>
      </dgm:t>
    </dgm:pt>
    <dgm:pt modelId="{05E09B2E-29CD-1843-9457-AC15102F1DF3}">
      <dgm:prSet phldrT="[Texte]"/>
      <dgm:spPr/>
      <dgm:t>
        <a:bodyPr/>
        <a:lstStyle/>
        <a:p>
          <a:r>
            <a:rPr lang="fr-FR" dirty="0"/>
            <a:t>Portfolio</a:t>
          </a:r>
        </a:p>
      </dgm:t>
    </dgm:pt>
    <dgm:pt modelId="{9E581F46-DC16-724A-9480-71E1BAF18726}" type="parTrans" cxnId="{E5DECA90-C570-E141-92F8-D1F77E88F828}">
      <dgm:prSet/>
      <dgm:spPr/>
      <dgm:t>
        <a:bodyPr/>
        <a:lstStyle/>
        <a:p>
          <a:endParaRPr lang="fr-FR"/>
        </a:p>
      </dgm:t>
    </dgm:pt>
    <dgm:pt modelId="{03EEA644-EE72-D945-BB98-5FFCD804681C}" type="sibTrans" cxnId="{E5DECA90-C570-E141-92F8-D1F77E88F828}">
      <dgm:prSet/>
      <dgm:spPr/>
      <dgm:t>
        <a:bodyPr/>
        <a:lstStyle/>
        <a:p>
          <a:endParaRPr lang="fr-FR"/>
        </a:p>
      </dgm:t>
    </dgm:pt>
    <dgm:pt modelId="{9720F9AA-0877-404B-B4FB-80E8B080BB6F}">
      <dgm:prSet phldrT="[Texte]"/>
      <dgm:spPr/>
      <dgm:t>
        <a:bodyPr/>
        <a:lstStyle/>
        <a:p>
          <a:endParaRPr lang="fr-FR" dirty="0"/>
        </a:p>
      </dgm:t>
    </dgm:pt>
    <dgm:pt modelId="{A1F51122-A7CD-5440-88BB-E6EAFA5EEF60}" type="parTrans" cxnId="{A7BDFE8D-652C-6E46-82FF-47474150942C}">
      <dgm:prSet/>
      <dgm:spPr/>
      <dgm:t>
        <a:bodyPr/>
        <a:lstStyle/>
        <a:p>
          <a:endParaRPr lang="fr-FR"/>
        </a:p>
      </dgm:t>
    </dgm:pt>
    <dgm:pt modelId="{E6B14338-2D57-B147-A597-BDDAAECC574F}" type="sibTrans" cxnId="{A7BDFE8D-652C-6E46-82FF-47474150942C}">
      <dgm:prSet/>
      <dgm:spPr/>
      <dgm:t>
        <a:bodyPr/>
        <a:lstStyle/>
        <a:p>
          <a:endParaRPr lang="fr-FR"/>
        </a:p>
      </dgm:t>
    </dgm:pt>
    <dgm:pt modelId="{584AD5AD-D0AE-D04B-B5B6-47BD1B3BA39A}" type="pres">
      <dgm:prSet presAssocID="{3CD293BB-88B1-8844-82C2-7EF9DA6F7C14}" presName="cycle" presStyleCnt="0">
        <dgm:presLayoutVars>
          <dgm:chMax val="1"/>
          <dgm:dir/>
          <dgm:animLvl val="ctr"/>
          <dgm:resizeHandles val="exact"/>
        </dgm:presLayoutVars>
      </dgm:prSet>
      <dgm:spPr/>
    </dgm:pt>
    <dgm:pt modelId="{CBE23E37-1FDD-6A46-BE58-C2EB2DDEC476}" type="pres">
      <dgm:prSet presAssocID="{0879BCED-A03A-4A46-B984-409A4E7F4592}" presName="centerShape" presStyleLbl="node0" presStyleIdx="0" presStyleCnt="1"/>
      <dgm:spPr/>
    </dgm:pt>
    <dgm:pt modelId="{D35FC88D-3343-3D4B-91FE-1A59DF55E03C}" type="pres">
      <dgm:prSet presAssocID="{5A47FA3C-1526-0846-94F3-6875D7A0DD5B}" presName="parTrans" presStyleLbl="bgSibTrans2D1" presStyleIdx="0" presStyleCnt="4"/>
      <dgm:spPr/>
    </dgm:pt>
    <dgm:pt modelId="{BC6B1DC5-51BD-B243-984F-655C3E8674BE}" type="pres">
      <dgm:prSet presAssocID="{DC90D9B1-F4AB-DE4A-A320-1877C7E3DF04}" presName="node" presStyleLbl="node1" presStyleIdx="0" presStyleCnt="4">
        <dgm:presLayoutVars>
          <dgm:bulletEnabled val="1"/>
        </dgm:presLayoutVars>
      </dgm:prSet>
      <dgm:spPr/>
    </dgm:pt>
    <dgm:pt modelId="{1E03E8F4-3BBC-0946-A610-024F8B7519E1}" type="pres">
      <dgm:prSet presAssocID="{431CA1A0-68EC-D849-B09F-A9549ECF1E94}" presName="parTrans" presStyleLbl="bgSibTrans2D1" presStyleIdx="1" presStyleCnt="4"/>
      <dgm:spPr/>
    </dgm:pt>
    <dgm:pt modelId="{B5BAE348-AE2D-4344-9A64-A5E044BBF2C6}" type="pres">
      <dgm:prSet presAssocID="{DF11DF09-99AF-B342-89E3-E95A6798928E}" presName="node" presStyleLbl="node1" presStyleIdx="1" presStyleCnt="4">
        <dgm:presLayoutVars>
          <dgm:bulletEnabled val="1"/>
        </dgm:presLayoutVars>
      </dgm:prSet>
      <dgm:spPr/>
    </dgm:pt>
    <dgm:pt modelId="{60CEADDA-369F-474E-B143-988D2BF25304}" type="pres">
      <dgm:prSet presAssocID="{1F03EF0F-69F8-9A42-8893-189F37CD8B3C}" presName="parTrans" presStyleLbl="bgSibTrans2D1" presStyleIdx="2" presStyleCnt="4"/>
      <dgm:spPr/>
    </dgm:pt>
    <dgm:pt modelId="{F698E437-19BA-284B-A671-19C7CADD5D7A}" type="pres">
      <dgm:prSet presAssocID="{F9FA9C51-8B24-4C4D-8102-A098EBA4E2FA}" presName="node" presStyleLbl="node1" presStyleIdx="2" presStyleCnt="4">
        <dgm:presLayoutVars>
          <dgm:bulletEnabled val="1"/>
        </dgm:presLayoutVars>
      </dgm:prSet>
      <dgm:spPr/>
    </dgm:pt>
    <dgm:pt modelId="{F1A7E774-7185-D444-B657-9FEB96C18064}" type="pres">
      <dgm:prSet presAssocID="{9E581F46-DC16-724A-9480-71E1BAF18726}" presName="parTrans" presStyleLbl="bgSibTrans2D1" presStyleIdx="3" presStyleCnt="4"/>
      <dgm:spPr/>
    </dgm:pt>
    <dgm:pt modelId="{ABF2A8F8-F9B0-234F-8F54-668E82F7F336}" type="pres">
      <dgm:prSet presAssocID="{05E09B2E-29CD-1843-9457-AC15102F1DF3}" presName="node" presStyleLbl="node1" presStyleIdx="3" presStyleCnt="4">
        <dgm:presLayoutVars>
          <dgm:bulletEnabled val="1"/>
        </dgm:presLayoutVars>
      </dgm:prSet>
      <dgm:spPr/>
    </dgm:pt>
  </dgm:ptLst>
  <dgm:cxnLst>
    <dgm:cxn modelId="{8C2A6F0E-42DC-4F47-81C0-1EE677E32118}" type="presOf" srcId="{DC90D9B1-F4AB-DE4A-A320-1877C7E3DF04}" destId="{BC6B1DC5-51BD-B243-984F-655C3E8674BE}" srcOrd="0" destOrd="0" presId="urn:microsoft.com/office/officeart/2005/8/layout/radial4"/>
    <dgm:cxn modelId="{479E1E1A-ADE1-6449-93C3-A818D2564B06}" type="presOf" srcId="{0879BCED-A03A-4A46-B984-409A4E7F4592}" destId="{CBE23E37-1FDD-6A46-BE58-C2EB2DDEC476}" srcOrd="0" destOrd="0" presId="urn:microsoft.com/office/officeart/2005/8/layout/radial4"/>
    <dgm:cxn modelId="{0F7C7A2B-1CFA-5541-B150-571333900315}" type="presOf" srcId="{3CD293BB-88B1-8844-82C2-7EF9DA6F7C14}" destId="{584AD5AD-D0AE-D04B-B5B6-47BD1B3BA39A}" srcOrd="0" destOrd="0" presId="urn:microsoft.com/office/officeart/2005/8/layout/radial4"/>
    <dgm:cxn modelId="{BD7B3A36-1DDE-0F49-AD36-B02866EFE3BA}" srcId="{0879BCED-A03A-4A46-B984-409A4E7F4592}" destId="{DC90D9B1-F4AB-DE4A-A320-1877C7E3DF04}" srcOrd="0" destOrd="0" parTransId="{5A47FA3C-1526-0846-94F3-6875D7A0DD5B}" sibTransId="{2A88AF45-8E3A-A448-B72F-1B241780D993}"/>
    <dgm:cxn modelId="{C9629F3E-BBB1-EA4D-80D0-7303CDA2D853}" srcId="{0879BCED-A03A-4A46-B984-409A4E7F4592}" destId="{F9FA9C51-8B24-4C4D-8102-A098EBA4E2FA}" srcOrd="2" destOrd="0" parTransId="{1F03EF0F-69F8-9A42-8893-189F37CD8B3C}" sibTransId="{F2BF3E1A-485C-1B41-B504-E07FAD125442}"/>
    <dgm:cxn modelId="{477E075C-17F3-A841-B117-4F1F34CF4F59}" type="presOf" srcId="{05E09B2E-29CD-1843-9457-AC15102F1DF3}" destId="{ABF2A8F8-F9B0-234F-8F54-668E82F7F336}" srcOrd="0" destOrd="0" presId="urn:microsoft.com/office/officeart/2005/8/layout/radial4"/>
    <dgm:cxn modelId="{B5872171-81B8-9841-881A-D6314D66F578}" srcId="{3CD293BB-88B1-8844-82C2-7EF9DA6F7C14}" destId="{0879BCED-A03A-4A46-B984-409A4E7F4592}" srcOrd="0" destOrd="0" parTransId="{7FF1486E-B203-D74A-83A2-F4ECA7617DC1}" sibTransId="{31442613-16F7-8C4E-931C-3759598B5BFF}"/>
    <dgm:cxn modelId="{12AE6E7D-11FE-044E-893D-6F63833A149E}" srcId="{0879BCED-A03A-4A46-B984-409A4E7F4592}" destId="{DF11DF09-99AF-B342-89E3-E95A6798928E}" srcOrd="1" destOrd="0" parTransId="{431CA1A0-68EC-D849-B09F-A9549ECF1E94}" sibTransId="{D1D2D9B4-5A4A-2A41-9173-1B7153AAB6B0}"/>
    <dgm:cxn modelId="{5C10A28A-A488-DE49-AB10-07E6844C7AF0}" type="presOf" srcId="{1F03EF0F-69F8-9A42-8893-189F37CD8B3C}" destId="{60CEADDA-369F-474E-B143-988D2BF25304}" srcOrd="0" destOrd="0" presId="urn:microsoft.com/office/officeart/2005/8/layout/radial4"/>
    <dgm:cxn modelId="{A7BDFE8D-652C-6E46-82FF-47474150942C}" srcId="{3CD293BB-88B1-8844-82C2-7EF9DA6F7C14}" destId="{9720F9AA-0877-404B-B4FB-80E8B080BB6F}" srcOrd="1" destOrd="0" parTransId="{A1F51122-A7CD-5440-88BB-E6EAFA5EEF60}" sibTransId="{E6B14338-2D57-B147-A597-BDDAAECC574F}"/>
    <dgm:cxn modelId="{E5DECA90-C570-E141-92F8-D1F77E88F828}" srcId="{0879BCED-A03A-4A46-B984-409A4E7F4592}" destId="{05E09B2E-29CD-1843-9457-AC15102F1DF3}" srcOrd="3" destOrd="0" parTransId="{9E581F46-DC16-724A-9480-71E1BAF18726}" sibTransId="{03EEA644-EE72-D945-BB98-5FFCD804681C}"/>
    <dgm:cxn modelId="{519CFE9B-D2E5-E24C-988E-BA770A4D3D6C}" type="presOf" srcId="{F9FA9C51-8B24-4C4D-8102-A098EBA4E2FA}" destId="{F698E437-19BA-284B-A671-19C7CADD5D7A}" srcOrd="0" destOrd="0" presId="urn:microsoft.com/office/officeart/2005/8/layout/radial4"/>
    <dgm:cxn modelId="{B79C03A8-F0C1-3F42-8216-8F6DF3E4F10C}" type="presOf" srcId="{DF11DF09-99AF-B342-89E3-E95A6798928E}" destId="{B5BAE348-AE2D-4344-9A64-A5E044BBF2C6}" srcOrd="0" destOrd="0" presId="urn:microsoft.com/office/officeart/2005/8/layout/radial4"/>
    <dgm:cxn modelId="{06931EC3-F280-EE46-80B2-8959D427C166}" type="presOf" srcId="{9E581F46-DC16-724A-9480-71E1BAF18726}" destId="{F1A7E774-7185-D444-B657-9FEB96C18064}" srcOrd="0" destOrd="0" presId="urn:microsoft.com/office/officeart/2005/8/layout/radial4"/>
    <dgm:cxn modelId="{CDCC31E3-E0E6-0A4E-8517-4690B2033AB0}" type="presOf" srcId="{5A47FA3C-1526-0846-94F3-6875D7A0DD5B}" destId="{D35FC88D-3343-3D4B-91FE-1A59DF55E03C}" srcOrd="0" destOrd="0" presId="urn:microsoft.com/office/officeart/2005/8/layout/radial4"/>
    <dgm:cxn modelId="{9F4242EC-30D4-FE4D-BEF5-DD33DDD9EB6E}" type="presOf" srcId="{431CA1A0-68EC-D849-B09F-A9549ECF1E94}" destId="{1E03E8F4-3BBC-0946-A610-024F8B7519E1}" srcOrd="0" destOrd="0" presId="urn:microsoft.com/office/officeart/2005/8/layout/radial4"/>
    <dgm:cxn modelId="{3C29710B-710A-1847-8981-6C0846E98CD8}" type="presParOf" srcId="{584AD5AD-D0AE-D04B-B5B6-47BD1B3BA39A}" destId="{CBE23E37-1FDD-6A46-BE58-C2EB2DDEC476}" srcOrd="0" destOrd="0" presId="urn:microsoft.com/office/officeart/2005/8/layout/radial4"/>
    <dgm:cxn modelId="{0F6BADFD-AAC3-004C-BD80-07D80E78D0A7}" type="presParOf" srcId="{584AD5AD-D0AE-D04B-B5B6-47BD1B3BA39A}" destId="{D35FC88D-3343-3D4B-91FE-1A59DF55E03C}" srcOrd="1" destOrd="0" presId="urn:microsoft.com/office/officeart/2005/8/layout/radial4"/>
    <dgm:cxn modelId="{ADC7B15C-BF9C-504D-8018-378F97A6562A}" type="presParOf" srcId="{584AD5AD-D0AE-D04B-B5B6-47BD1B3BA39A}" destId="{BC6B1DC5-51BD-B243-984F-655C3E8674BE}" srcOrd="2" destOrd="0" presId="urn:microsoft.com/office/officeart/2005/8/layout/radial4"/>
    <dgm:cxn modelId="{B80A7BA4-F1A0-5948-A6CC-B8A86A45A762}" type="presParOf" srcId="{584AD5AD-D0AE-D04B-B5B6-47BD1B3BA39A}" destId="{1E03E8F4-3BBC-0946-A610-024F8B7519E1}" srcOrd="3" destOrd="0" presId="urn:microsoft.com/office/officeart/2005/8/layout/radial4"/>
    <dgm:cxn modelId="{BDDA21A7-DB92-D445-92FF-CEC8755A0AF2}" type="presParOf" srcId="{584AD5AD-D0AE-D04B-B5B6-47BD1B3BA39A}" destId="{B5BAE348-AE2D-4344-9A64-A5E044BBF2C6}" srcOrd="4" destOrd="0" presId="urn:microsoft.com/office/officeart/2005/8/layout/radial4"/>
    <dgm:cxn modelId="{D5F124A7-9502-A944-94EC-63664DFBEAD3}" type="presParOf" srcId="{584AD5AD-D0AE-D04B-B5B6-47BD1B3BA39A}" destId="{60CEADDA-369F-474E-B143-988D2BF25304}" srcOrd="5" destOrd="0" presId="urn:microsoft.com/office/officeart/2005/8/layout/radial4"/>
    <dgm:cxn modelId="{A423E9FE-D315-804C-A73B-DC3151EE4932}" type="presParOf" srcId="{584AD5AD-D0AE-D04B-B5B6-47BD1B3BA39A}" destId="{F698E437-19BA-284B-A671-19C7CADD5D7A}" srcOrd="6" destOrd="0" presId="urn:microsoft.com/office/officeart/2005/8/layout/radial4"/>
    <dgm:cxn modelId="{B5BCD06B-502A-9E48-BF00-E5F65DE81BCA}" type="presParOf" srcId="{584AD5AD-D0AE-D04B-B5B6-47BD1B3BA39A}" destId="{F1A7E774-7185-D444-B657-9FEB96C18064}" srcOrd="7" destOrd="0" presId="urn:microsoft.com/office/officeart/2005/8/layout/radial4"/>
    <dgm:cxn modelId="{8F29AD6B-C191-0D46-98D7-1693BC93DE59}" type="presParOf" srcId="{584AD5AD-D0AE-D04B-B5B6-47BD1B3BA39A}" destId="{ABF2A8F8-F9B0-234F-8F54-668E82F7F336}"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CD293BB-88B1-8844-82C2-7EF9DA6F7C14}"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fr-FR"/>
        </a:p>
      </dgm:t>
    </dgm:pt>
    <dgm:pt modelId="{CC906E18-90D1-0840-91E5-D59FC9339694}">
      <dgm:prSet custT="1"/>
      <dgm:spPr/>
      <dgm:t>
        <a:bodyPr/>
        <a:lstStyle/>
        <a:p>
          <a:pPr rtl="0"/>
          <a:r>
            <a:rPr lang="fr-FR" sz="2000" dirty="0"/>
            <a:t>Illustrator pour SHS (21H)</a:t>
          </a:r>
        </a:p>
      </dgm:t>
    </dgm:pt>
    <dgm:pt modelId="{E82B09B2-F91C-5D4F-90C8-688E25F7E4D3}" type="parTrans" cxnId="{5B0092FB-B672-7844-9A0C-D507999CB4BB}">
      <dgm:prSet/>
      <dgm:spPr/>
      <dgm:t>
        <a:bodyPr/>
        <a:lstStyle/>
        <a:p>
          <a:endParaRPr lang="fr-FR"/>
        </a:p>
      </dgm:t>
    </dgm:pt>
    <dgm:pt modelId="{30BCFFF7-DC91-8C43-9E48-0C91586AEF8A}" type="sibTrans" cxnId="{5B0092FB-B672-7844-9A0C-D507999CB4BB}">
      <dgm:prSet/>
      <dgm:spPr/>
      <dgm:t>
        <a:bodyPr/>
        <a:lstStyle/>
        <a:p>
          <a:endParaRPr lang="fr-FR"/>
        </a:p>
      </dgm:t>
    </dgm:pt>
    <dgm:pt modelId="{6AF013AA-3C97-674D-BCD2-ED93E825DC7A}">
      <dgm:prSet custT="1"/>
      <dgm:spPr/>
      <dgm:t>
        <a:bodyPr/>
        <a:lstStyle/>
        <a:p>
          <a:pPr rtl="0"/>
          <a:r>
            <a:rPr lang="fr-FR" sz="2000" dirty="0"/>
            <a:t>Photoshop pour SHS (21H)</a:t>
          </a:r>
        </a:p>
      </dgm:t>
    </dgm:pt>
    <dgm:pt modelId="{02E342D8-F2B4-2648-9D72-6A80B18D09C5}" type="parTrans" cxnId="{B0638B25-CEFB-9D49-9F1B-7FA33D0C7206}">
      <dgm:prSet/>
      <dgm:spPr/>
      <dgm:t>
        <a:bodyPr/>
        <a:lstStyle/>
        <a:p>
          <a:endParaRPr lang="fr-FR"/>
        </a:p>
      </dgm:t>
    </dgm:pt>
    <dgm:pt modelId="{0E0BFAA9-55A7-A34A-99D3-47D4F57B9D74}" type="sibTrans" cxnId="{B0638B25-CEFB-9D49-9F1B-7FA33D0C7206}">
      <dgm:prSet/>
      <dgm:spPr/>
      <dgm:t>
        <a:bodyPr/>
        <a:lstStyle/>
        <a:p>
          <a:endParaRPr lang="fr-FR"/>
        </a:p>
      </dgm:t>
    </dgm:pt>
    <dgm:pt modelId="{244717D7-9EAF-C543-9B2D-7B583D04B705}">
      <dgm:prSet custT="1"/>
      <dgm:spPr/>
      <dgm:t>
        <a:bodyPr/>
        <a:lstStyle/>
        <a:p>
          <a:pPr rtl="0"/>
          <a:r>
            <a:rPr lang="fr-FR" sz="2000" dirty="0"/>
            <a:t>Topographie pour SHS (21H)</a:t>
          </a:r>
        </a:p>
      </dgm:t>
    </dgm:pt>
    <dgm:pt modelId="{30A66828-DD2B-9E46-85D0-98CD25BBF379}" type="parTrans" cxnId="{149698D3-249D-9D47-95BF-AFCA4E33906F}">
      <dgm:prSet/>
      <dgm:spPr/>
      <dgm:t>
        <a:bodyPr/>
        <a:lstStyle/>
        <a:p>
          <a:endParaRPr lang="fr-FR"/>
        </a:p>
      </dgm:t>
    </dgm:pt>
    <dgm:pt modelId="{5ABB0F17-F394-D84B-B4F2-3083CA46192C}" type="sibTrans" cxnId="{149698D3-249D-9D47-95BF-AFCA4E33906F}">
      <dgm:prSet/>
      <dgm:spPr/>
      <dgm:t>
        <a:bodyPr/>
        <a:lstStyle/>
        <a:p>
          <a:endParaRPr lang="fr-FR"/>
        </a:p>
      </dgm:t>
    </dgm:pt>
    <dgm:pt modelId="{26D958C5-3FD2-FB48-85A3-5D4645897105}">
      <dgm:prSet custT="1"/>
      <dgm:spPr/>
      <dgm:t>
        <a:bodyPr/>
        <a:lstStyle/>
        <a:p>
          <a:pPr rtl="0"/>
          <a:r>
            <a:rPr lang="fr-FR" sz="2000" dirty="0"/>
            <a:t>QGIS (28H)</a:t>
          </a:r>
        </a:p>
      </dgm:t>
    </dgm:pt>
    <dgm:pt modelId="{24E9B271-BF48-664A-93B1-ABA8787D30FD}" type="parTrans" cxnId="{1C69960F-A633-0D4C-BB12-390F4027EADE}">
      <dgm:prSet/>
      <dgm:spPr/>
      <dgm:t>
        <a:bodyPr/>
        <a:lstStyle/>
        <a:p>
          <a:endParaRPr lang="fr-FR"/>
        </a:p>
      </dgm:t>
    </dgm:pt>
    <dgm:pt modelId="{5325811B-4AE0-764F-B15A-4F4BEB8B8D97}" type="sibTrans" cxnId="{1C69960F-A633-0D4C-BB12-390F4027EADE}">
      <dgm:prSet/>
      <dgm:spPr/>
      <dgm:t>
        <a:bodyPr/>
        <a:lstStyle/>
        <a:p>
          <a:endParaRPr lang="fr-FR"/>
        </a:p>
      </dgm:t>
    </dgm:pt>
    <dgm:pt modelId="{C7455745-B270-7847-AC65-4061ECEC7095}">
      <dgm:prSet custT="1"/>
      <dgm:spPr/>
      <dgm:t>
        <a:bodyPr/>
        <a:lstStyle/>
        <a:p>
          <a:pPr rtl="0"/>
          <a:r>
            <a:rPr lang="fr-FR" sz="2000" dirty="0"/>
            <a:t>Logiciel "R" / Excel (PUD AMU) </a:t>
          </a:r>
        </a:p>
      </dgm:t>
    </dgm:pt>
    <dgm:pt modelId="{4E9B8E2E-E464-654D-9B85-B79FF4F00524}" type="parTrans" cxnId="{EB391156-7898-564D-BFD5-5349C71593AC}">
      <dgm:prSet/>
      <dgm:spPr/>
      <dgm:t>
        <a:bodyPr/>
        <a:lstStyle/>
        <a:p>
          <a:endParaRPr lang="fr-FR"/>
        </a:p>
      </dgm:t>
    </dgm:pt>
    <dgm:pt modelId="{351FE703-43F1-5F44-9B54-C7F90E27D755}" type="sibTrans" cxnId="{EB391156-7898-564D-BFD5-5349C71593AC}">
      <dgm:prSet/>
      <dgm:spPr/>
      <dgm:t>
        <a:bodyPr/>
        <a:lstStyle/>
        <a:p>
          <a:endParaRPr lang="fr-FR"/>
        </a:p>
      </dgm:t>
    </dgm:pt>
    <dgm:pt modelId="{8C04E56E-8896-654F-A762-C8ABF20541CB}">
      <dgm:prSet custT="1"/>
      <dgm:spPr/>
      <dgm:t>
        <a:bodyPr/>
        <a:lstStyle/>
        <a:p>
          <a:pPr rtl="0"/>
          <a:r>
            <a:rPr lang="fr-FR" sz="1800" dirty="0"/>
            <a:t>Accompagnement à la création de bases de données relationnelles (23H)</a:t>
          </a:r>
        </a:p>
      </dgm:t>
    </dgm:pt>
    <dgm:pt modelId="{12BFE33D-EF92-0144-B64F-BDA3C7103021}" type="parTrans" cxnId="{71666E8E-B05D-2543-B920-9A1A79D92261}">
      <dgm:prSet/>
      <dgm:spPr/>
      <dgm:t>
        <a:bodyPr/>
        <a:lstStyle/>
        <a:p>
          <a:endParaRPr lang="fr-FR"/>
        </a:p>
      </dgm:t>
    </dgm:pt>
    <dgm:pt modelId="{80B6F867-4F1E-8B4A-AE0C-339C69312546}" type="sibTrans" cxnId="{71666E8E-B05D-2543-B920-9A1A79D92261}">
      <dgm:prSet/>
      <dgm:spPr/>
      <dgm:t>
        <a:bodyPr/>
        <a:lstStyle/>
        <a:p>
          <a:endParaRPr lang="fr-FR"/>
        </a:p>
      </dgm:t>
    </dgm:pt>
    <dgm:pt modelId="{F573BA9B-ACCB-456B-8B1E-D55709EF60D1}">
      <dgm:prSet/>
      <dgm:spPr/>
      <dgm:t>
        <a:bodyPr/>
        <a:lstStyle/>
        <a:p>
          <a:endParaRPr lang="fr-FR"/>
        </a:p>
      </dgm:t>
    </dgm:pt>
    <dgm:pt modelId="{1E5CB793-EBAB-448B-ABEE-5726F08BA812}" type="parTrans" cxnId="{455D4DC7-03AB-43F4-B67A-AD93E5A6DD42}">
      <dgm:prSet/>
      <dgm:spPr/>
      <dgm:t>
        <a:bodyPr/>
        <a:lstStyle/>
        <a:p>
          <a:endParaRPr lang="fr-FR"/>
        </a:p>
      </dgm:t>
    </dgm:pt>
    <dgm:pt modelId="{382E72AF-A27A-407C-9B69-0E4AF3FEF1A4}" type="sibTrans" cxnId="{455D4DC7-03AB-43F4-B67A-AD93E5A6DD42}">
      <dgm:prSet/>
      <dgm:spPr/>
      <dgm:t>
        <a:bodyPr/>
        <a:lstStyle/>
        <a:p>
          <a:endParaRPr lang="fr-FR"/>
        </a:p>
      </dgm:t>
    </dgm:pt>
    <dgm:pt modelId="{CC04A94C-6207-4DA2-9DD7-D10A14D62434}">
      <dgm:prSet custT="1"/>
      <dgm:spPr/>
      <dgm:t>
        <a:bodyPr/>
        <a:lstStyle/>
        <a:p>
          <a:r>
            <a:rPr lang="fr-FR" sz="2000" b="0" dirty="0"/>
            <a:t>Utiliser In Design en SHS (21H)</a:t>
          </a:r>
        </a:p>
      </dgm:t>
    </dgm:pt>
    <dgm:pt modelId="{92E40185-6038-4C06-B286-3AE8D2CAB9D1}" type="parTrans" cxnId="{885ABD51-1722-46D1-AFF5-2C3CFD1FEA33}">
      <dgm:prSet/>
      <dgm:spPr/>
      <dgm:t>
        <a:bodyPr/>
        <a:lstStyle/>
        <a:p>
          <a:endParaRPr lang="fr-FR"/>
        </a:p>
      </dgm:t>
    </dgm:pt>
    <dgm:pt modelId="{AA12B3DD-4E4D-4626-9653-2DC10E1B2209}" type="sibTrans" cxnId="{885ABD51-1722-46D1-AFF5-2C3CFD1FEA33}">
      <dgm:prSet/>
      <dgm:spPr/>
      <dgm:t>
        <a:bodyPr/>
        <a:lstStyle/>
        <a:p>
          <a:endParaRPr lang="fr-FR"/>
        </a:p>
      </dgm:t>
    </dgm:pt>
    <dgm:pt modelId="{B351E6C0-1443-8F47-8BEB-C390F2255D19}" type="pres">
      <dgm:prSet presAssocID="{3CD293BB-88B1-8844-82C2-7EF9DA6F7C14}" presName="linear" presStyleCnt="0">
        <dgm:presLayoutVars>
          <dgm:dir/>
          <dgm:animLvl val="lvl"/>
          <dgm:resizeHandles val="exact"/>
        </dgm:presLayoutVars>
      </dgm:prSet>
      <dgm:spPr/>
    </dgm:pt>
    <dgm:pt modelId="{27F85782-D033-3443-B576-380AFB55DB9C}" type="pres">
      <dgm:prSet presAssocID="{CC906E18-90D1-0840-91E5-D59FC9339694}" presName="parentLin" presStyleCnt="0"/>
      <dgm:spPr/>
    </dgm:pt>
    <dgm:pt modelId="{50F9F3FF-594A-C94D-AC7E-F94AD308EC28}" type="pres">
      <dgm:prSet presAssocID="{CC906E18-90D1-0840-91E5-D59FC9339694}" presName="parentLeftMargin" presStyleLbl="node1" presStyleIdx="0" presStyleCnt="7"/>
      <dgm:spPr/>
    </dgm:pt>
    <dgm:pt modelId="{458ED3BC-8A40-EC48-B156-40052EA35D93}" type="pres">
      <dgm:prSet presAssocID="{CC906E18-90D1-0840-91E5-D59FC9339694}" presName="parentText" presStyleLbl="node1" presStyleIdx="0" presStyleCnt="7">
        <dgm:presLayoutVars>
          <dgm:chMax val="0"/>
          <dgm:bulletEnabled val="1"/>
        </dgm:presLayoutVars>
      </dgm:prSet>
      <dgm:spPr/>
    </dgm:pt>
    <dgm:pt modelId="{000C65E7-FA1C-214F-9088-F1A736142564}" type="pres">
      <dgm:prSet presAssocID="{CC906E18-90D1-0840-91E5-D59FC9339694}" presName="negativeSpace" presStyleCnt="0"/>
      <dgm:spPr/>
    </dgm:pt>
    <dgm:pt modelId="{015DECC3-74C1-7B4A-8F5A-3703A39F77E5}" type="pres">
      <dgm:prSet presAssocID="{CC906E18-90D1-0840-91E5-D59FC9339694}" presName="childText" presStyleLbl="conFgAcc1" presStyleIdx="0" presStyleCnt="7">
        <dgm:presLayoutVars>
          <dgm:bulletEnabled val="1"/>
        </dgm:presLayoutVars>
      </dgm:prSet>
      <dgm:spPr/>
    </dgm:pt>
    <dgm:pt modelId="{59C44A83-FEDC-934A-8761-D2E20F7A0F7D}" type="pres">
      <dgm:prSet presAssocID="{30BCFFF7-DC91-8C43-9E48-0C91586AEF8A}" presName="spaceBetweenRectangles" presStyleCnt="0"/>
      <dgm:spPr/>
    </dgm:pt>
    <dgm:pt modelId="{D52E1452-C8FA-4F45-8641-69C0714BAAF7}" type="pres">
      <dgm:prSet presAssocID="{6AF013AA-3C97-674D-BCD2-ED93E825DC7A}" presName="parentLin" presStyleCnt="0"/>
      <dgm:spPr/>
    </dgm:pt>
    <dgm:pt modelId="{754146D6-DF81-7947-A000-B6774E8AF0CE}" type="pres">
      <dgm:prSet presAssocID="{6AF013AA-3C97-674D-BCD2-ED93E825DC7A}" presName="parentLeftMargin" presStyleLbl="node1" presStyleIdx="0" presStyleCnt="7"/>
      <dgm:spPr/>
    </dgm:pt>
    <dgm:pt modelId="{7AD6323B-297A-A044-93D4-1EA5B3828D08}" type="pres">
      <dgm:prSet presAssocID="{6AF013AA-3C97-674D-BCD2-ED93E825DC7A}" presName="parentText" presStyleLbl="node1" presStyleIdx="1" presStyleCnt="7">
        <dgm:presLayoutVars>
          <dgm:chMax val="0"/>
          <dgm:bulletEnabled val="1"/>
        </dgm:presLayoutVars>
      </dgm:prSet>
      <dgm:spPr/>
    </dgm:pt>
    <dgm:pt modelId="{493CDE43-0867-154D-9510-180F0B89466A}" type="pres">
      <dgm:prSet presAssocID="{6AF013AA-3C97-674D-BCD2-ED93E825DC7A}" presName="negativeSpace" presStyleCnt="0"/>
      <dgm:spPr/>
    </dgm:pt>
    <dgm:pt modelId="{2391463E-416A-7941-81CD-7A4EB93F7001}" type="pres">
      <dgm:prSet presAssocID="{6AF013AA-3C97-674D-BCD2-ED93E825DC7A}" presName="childText" presStyleLbl="conFgAcc1" presStyleIdx="1" presStyleCnt="7">
        <dgm:presLayoutVars>
          <dgm:bulletEnabled val="1"/>
        </dgm:presLayoutVars>
      </dgm:prSet>
      <dgm:spPr/>
    </dgm:pt>
    <dgm:pt modelId="{4C39BFFC-39E4-0542-A6A2-5CCFB706747E}" type="pres">
      <dgm:prSet presAssocID="{0E0BFAA9-55A7-A34A-99D3-47D4F57B9D74}" presName="spaceBetweenRectangles" presStyleCnt="0"/>
      <dgm:spPr/>
    </dgm:pt>
    <dgm:pt modelId="{9226544A-E4B2-485E-A4EF-F642DC584232}" type="pres">
      <dgm:prSet presAssocID="{CC04A94C-6207-4DA2-9DD7-D10A14D62434}" presName="parentLin" presStyleCnt="0"/>
      <dgm:spPr/>
    </dgm:pt>
    <dgm:pt modelId="{520107F9-6FD0-46E8-96F2-B826B638BF77}" type="pres">
      <dgm:prSet presAssocID="{CC04A94C-6207-4DA2-9DD7-D10A14D62434}" presName="parentLeftMargin" presStyleLbl="node1" presStyleIdx="1" presStyleCnt="7"/>
      <dgm:spPr/>
    </dgm:pt>
    <dgm:pt modelId="{C520EA46-FDF8-4FC3-97BC-A2AA3AC0E7F2}" type="pres">
      <dgm:prSet presAssocID="{CC04A94C-6207-4DA2-9DD7-D10A14D62434}" presName="parentText" presStyleLbl="node1" presStyleIdx="2" presStyleCnt="7">
        <dgm:presLayoutVars>
          <dgm:chMax val="0"/>
          <dgm:bulletEnabled val="1"/>
        </dgm:presLayoutVars>
      </dgm:prSet>
      <dgm:spPr/>
    </dgm:pt>
    <dgm:pt modelId="{22D7E023-09A1-41CF-A903-752CD591720E}" type="pres">
      <dgm:prSet presAssocID="{CC04A94C-6207-4DA2-9DD7-D10A14D62434}" presName="negativeSpace" presStyleCnt="0"/>
      <dgm:spPr/>
    </dgm:pt>
    <dgm:pt modelId="{AD78C87B-4DE2-4FC0-91B2-2632EBFADCAD}" type="pres">
      <dgm:prSet presAssocID="{CC04A94C-6207-4DA2-9DD7-D10A14D62434}" presName="childText" presStyleLbl="conFgAcc1" presStyleIdx="2" presStyleCnt="7">
        <dgm:presLayoutVars>
          <dgm:bulletEnabled val="1"/>
        </dgm:presLayoutVars>
      </dgm:prSet>
      <dgm:spPr/>
    </dgm:pt>
    <dgm:pt modelId="{2E9BDBB1-BD74-4715-9AFA-910FD24A7926}" type="pres">
      <dgm:prSet presAssocID="{AA12B3DD-4E4D-4626-9653-2DC10E1B2209}" presName="spaceBetweenRectangles" presStyleCnt="0"/>
      <dgm:spPr/>
    </dgm:pt>
    <dgm:pt modelId="{566D44EC-E2FB-864D-9DB4-0EDDE9465066}" type="pres">
      <dgm:prSet presAssocID="{244717D7-9EAF-C543-9B2D-7B583D04B705}" presName="parentLin" presStyleCnt="0"/>
      <dgm:spPr/>
    </dgm:pt>
    <dgm:pt modelId="{D9A66708-DFD2-9941-B8CE-112E0BE3A2F3}" type="pres">
      <dgm:prSet presAssocID="{244717D7-9EAF-C543-9B2D-7B583D04B705}" presName="parentLeftMargin" presStyleLbl="node1" presStyleIdx="2" presStyleCnt="7"/>
      <dgm:spPr/>
    </dgm:pt>
    <dgm:pt modelId="{4702428E-846A-2044-AEF4-7ED49730E1FD}" type="pres">
      <dgm:prSet presAssocID="{244717D7-9EAF-C543-9B2D-7B583D04B705}" presName="parentText" presStyleLbl="node1" presStyleIdx="3" presStyleCnt="7">
        <dgm:presLayoutVars>
          <dgm:chMax val="0"/>
          <dgm:bulletEnabled val="1"/>
        </dgm:presLayoutVars>
      </dgm:prSet>
      <dgm:spPr/>
    </dgm:pt>
    <dgm:pt modelId="{47B2648D-61BF-B844-8490-C36CCC01FA91}" type="pres">
      <dgm:prSet presAssocID="{244717D7-9EAF-C543-9B2D-7B583D04B705}" presName="negativeSpace" presStyleCnt="0"/>
      <dgm:spPr/>
    </dgm:pt>
    <dgm:pt modelId="{ECC1F53C-1F7F-FE4F-9E6C-8D163D851C43}" type="pres">
      <dgm:prSet presAssocID="{244717D7-9EAF-C543-9B2D-7B583D04B705}" presName="childText" presStyleLbl="conFgAcc1" presStyleIdx="3" presStyleCnt="7">
        <dgm:presLayoutVars>
          <dgm:bulletEnabled val="1"/>
        </dgm:presLayoutVars>
      </dgm:prSet>
      <dgm:spPr/>
    </dgm:pt>
    <dgm:pt modelId="{FDCECCD3-3AE9-1B40-894B-E289AF913C22}" type="pres">
      <dgm:prSet presAssocID="{5ABB0F17-F394-D84B-B4F2-3083CA46192C}" presName="spaceBetweenRectangles" presStyleCnt="0"/>
      <dgm:spPr/>
    </dgm:pt>
    <dgm:pt modelId="{46A0E1AD-F78B-2A4B-AFA1-54664CB1B1F8}" type="pres">
      <dgm:prSet presAssocID="{26D958C5-3FD2-FB48-85A3-5D4645897105}" presName="parentLin" presStyleCnt="0"/>
      <dgm:spPr/>
    </dgm:pt>
    <dgm:pt modelId="{EB8FCC04-FC65-B841-AC1F-58413176B3C8}" type="pres">
      <dgm:prSet presAssocID="{26D958C5-3FD2-FB48-85A3-5D4645897105}" presName="parentLeftMargin" presStyleLbl="node1" presStyleIdx="3" presStyleCnt="7"/>
      <dgm:spPr/>
    </dgm:pt>
    <dgm:pt modelId="{6C029F8F-4767-9447-81F1-24FB993E7403}" type="pres">
      <dgm:prSet presAssocID="{26D958C5-3FD2-FB48-85A3-5D4645897105}" presName="parentText" presStyleLbl="node1" presStyleIdx="4" presStyleCnt="7">
        <dgm:presLayoutVars>
          <dgm:chMax val="0"/>
          <dgm:bulletEnabled val="1"/>
        </dgm:presLayoutVars>
      </dgm:prSet>
      <dgm:spPr/>
    </dgm:pt>
    <dgm:pt modelId="{420744CE-9D5A-E94C-BA7A-7DEB1202123E}" type="pres">
      <dgm:prSet presAssocID="{26D958C5-3FD2-FB48-85A3-5D4645897105}" presName="negativeSpace" presStyleCnt="0"/>
      <dgm:spPr/>
    </dgm:pt>
    <dgm:pt modelId="{A6C5BB02-A375-3D4F-A5D8-602D7C18B049}" type="pres">
      <dgm:prSet presAssocID="{26D958C5-3FD2-FB48-85A3-5D4645897105}" presName="childText" presStyleLbl="conFgAcc1" presStyleIdx="4" presStyleCnt="7">
        <dgm:presLayoutVars>
          <dgm:bulletEnabled val="1"/>
        </dgm:presLayoutVars>
      </dgm:prSet>
      <dgm:spPr/>
    </dgm:pt>
    <dgm:pt modelId="{01A93BDD-888A-1A45-A2BE-864A7F097C20}" type="pres">
      <dgm:prSet presAssocID="{5325811B-4AE0-764F-B15A-4F4BEB8B8D97}" presName="spaceBetweenRectangles" presStyleCnt="0"/>
      <dgm:spPr/>
    </dgm:pt>
    <dgm:pt modelId="{E7D0DA57-3AF9-9F48-BA96-27E52A48F220}" type="pres">
      <dgm:prSet presAssocID="{8C04E56E-8896-654F-A762-C8ABF20541CB}" presName="parentLin" presStyleCnt="0"/>
      <dgm:spPr/>
    </dgm:pt>
    <dgm:pt modelId="{163BAFD6-B506-B747-B4F1-F65F980FD46A}" type="pres">
      <dgm:prSet presAssocID="{8C04E56E-8896-654F-A762-C8ABF20541CB}" presName="parentLeftMargin" presStyleLbl="node1" presStyleIdx="4" presStyleCnt="7"/>
      <dgm:spPr/>
    </dgm:pt>
    <dgm:pt modelId="{980C34E2-6254-7C4E-A561-C72531C189EE}" type="pres">
      <dgm:prSet presAssocID="{8C04E56E-8896-654F-A762-C8ABF20541CB}" presName="parentText" presStyleLbl="node1" presStyleIdx="5" presStyleCnt="7">
        <dgm:presLayoutVars>
          <dgm:chMax val="0"/>
          <dgm:bulletEnabled val="1"/>
        </dgm:presLayoutVars>
      </dgm:prSet>
      <dgm:spPr/>
    </dgm:pt>
    <dgm:pt modelId="{A75A5D35-406F-6846-9E7F-FB6165A4CE2D}" type="pres">
      <dgm:prSet presAssocID="{8C04E56E-8896-654F-A762-C8ABF20541CB}" presName="negativeSpace" presStyleCnt="0"/>
      <dgm:spPr/>
    </dgm:pt>
    <dgm:pt modelId="{ADA57D74-A8CD-1B4A-96BD-B92194C5D7F0}" type="pres">
      <dgm:prSet presAssocID="{8C04E56E-8896-654F-A762-C8ABF20541CB}" presName="childText" presStyleLbl="conFgAcc1" presStyleIdx="5" presStyleCnt="7">
        <dgm:presLayoutVars>
          <dgm:bulletEnabled val="1"/>
        </dgm:presLayoutVars>
      </dgm:prSet>
      <dgm:spPr/>
    </dgm:pt>
    <dgm:pt modelId="{856AEC6F-DAF0-304D-8034-61307A52B7D8}" type="pres">
      <dgm:prSet presAssocID="{80B6F867-4F1E-8B4A-AE0C-339C69312546}" presName="spaceBetweenRectangles" presStyleCnt="0"/>
      <dgm:spPr/>
    </dgm:pt>
    <dgm:pt modelId="{0BE043C0-2385-EA44-BA36-15A248450CEE}" type="pres">
      <dgm:prSet presAssocID="{C7455745-B270-7847-AC65-4061ECEC7095}" presName="parentLin" presStyleCnt="0"/>
      <dgm:spPr/>
    </dgm:pt>
    <dgm:pt modelId="{8B34423A-E62C-B24E-A925-424A3C6C7CCE}" type="pres">
      <dgm:prSet presAssocID="{C7455745-B270-7847-AC65-4061ECEC7095}" presName="parentLeftMargin" presStyleLbl="node1" presStyleIdx="5" presStyleCnt="7"/>
      <dgm:spPr/>
    </dgm:pt>
    <dgm:pt modelId="{4D89CF54-4294-4C45-91D3-1183107B4E02}" type="pres">
      <dgm:prSet presAssocID="{C7455745-B270-7847-AC65-4061ECEC7095}" presName="parentText" presStyleLbl="node1" presStyleIdx="6" presStyleCnt="7">
        <dgm:presLayoutVars>
          <dgm:chMax val="0"/>
          <dgm:bulletEnabled val="1"/>
        </dgm:presLayoutVars>
      </dgm:prSet>
      <dgm:spPr/>
    </dgm:pt>
    <dgm:pt modelId="{63471DC0-B286-D94C-A274-217294212B3F}" type="pres">
      <dgm:prSet presAssocID="{C7455745-B270-7847-AC65-4061ECEC7095}" presName="negativeSpace" presStyleCnt="0"/>
      <dgm:spPr/>
    </dgm:pt>
    <dgm:pt modelId="{F0C96748-57CC-6247-B947-05F34BA1ED84}" type="pres">
      <dgm:prSet presAssocID="{C7455745-B270-7847-AC65-4061ECEC7095}" presName="childText" presStyleLbl="conFgAcc1" presStyleIdx="6" presStyleCnt="7">
        <dgm:presLayoutVars>
          <dgm:bulletEnabled val="1"/>
        </dgm:presLayoutVars>
      </dgm:prSet>
      <dgm:spPr/>
    </dgm:pt>
  </dgm:ptLst>
  <dgm:cxnLst>
    <dgm:cxn modelId="{1C69960F-A633-0D4C-BB12-390F4027EADE}" srcId="{3CD293BB-88B1-8844-82C2-7EF9DA6F7C14}" destId="{26D958C5-3FD2-FB48-85A3-5D4645897105}" srcOrd="4" destOrd="0" parTransId="{24E9B271-BF48-664A-93B1-ABA8787D30FD}" sibTransId="{5325811B-4AE0-764F-B15A-4F4BEB8B8D97}"/>
    <dgm:cxn modelId="{B0638B25-CEFB-9D49-9F1B-7FA33D0C7206}" srcId="{3CD293BB-88B1-8844-82C2-7EF9DA6F7C14}" destId="{6AF013AA-3C97-674D-BCD2-ED93E825DC7A}" srcOrd="1" destOrd="0" parTransId="{02E342D8-F2B4-2648-9D72-6A80B18D09C5}" sibTransId="{0E0BFAA9-55A7-A34A-99D3-47D4F57B9D74}"/>
    <dgm:cxn modelId="{42F76C2D-D233-4341-9ADB-4C758003B0FD}" type="presOf" srcId="{CC906E18-90D1-0840-91E5-D59FC9339694}" destId="{458ED3BC-8A40-EC48-B156-40052EA35D93}" srcOrd="1" destOrd="0" presId="urn:microsoft.com/office/officeart/2005/8/layout/list1"/>
    <dgm:cxn modelId="{5116AE41-6EA7-F74E-B722-7100EA204CD7}" type="presOf" srcId="{C7455745-B270-7847-AC65-4061ECEC7095}" destId="{8B34423A-E62C-B24E-A925-424A3C6C7CCE}" srcOrd="0" destOrd="0" presId="urn:microsoft.com/office/officeart/2005/8/layout/list1"/>
    <dgm:cxn modelId="{FAD8EE44-6466-A84F-AEBB-7EA00A16F748}" type="presOf" srcId="{6AF013AA-3C97-674D-BCD2-ED93E825DC7A}" destId="{754146D6-DF81-7947-A000-B6774E8AF0CE}" srcOrd="0" destOrd="0" presId="urn:microsoft.com/office/officeart/2005/8/layout/list1"/>
    <dgm:cxn modelId="{96450366-E959-4109-B881-6DFF3FA5FE60}" type="presOf" srcId="{3CD293BB-88B1-8844-82C2-7EF9DA6F7C14}" destId="{B351E6C0-1443-8F47-8BEB-C390F2255D19}" srcOrd="0" destOrd="0" presId="urn:microsoft.com/office/officeart/2005/8/layout/list1"/>
    <dgm:cxn modelId="{885ABD51-1722-46D1-AFF5-2C3CFD1FEA33}" srcId="{3CD293BB-88B1-8844-82C2-7EF9DA6F7C14}" destId="{CC04A94C-6207-4DA2-9DD7-D10A14D62434}" srcOrd="2" destOrd="0" parTransId="{92E40185-6038-4C06-B286-3AE8D2CAB9D1}" sibTransId="{AA12B3DD-4E4D-4626-9653-2DC10E1B2209}"/>
    <dgm:cxn modelId="{1B13AE53-E06A-DE43-9971-00EC0A16B735}" type="presOf" srcId="{244717D7-9EAF-C543-9B2D-7B583D04B705}" destId="{D9A66708-DFD2-9941-B8CE-112E0BE3A2F3}" srcOrd="0" destOrd="0" presId="urn:microsoft.com/office/officeart/2005/8/layout/list1"/>
    <dgm:cxn modelId="{EB391156-7898-564D-BFD5-5349C71593AC}" srcId="{3CD293BB-88B1-8844-82C2-7EF9DA6F7C14}" destId="{C7455745-B270-7847-AC65-4061ECEC7095}" srcOrd="6" destOrd="0" parTransId="{4E9B8E2E-E464-654D-9B85-B79FF4F00524}" sibTransId="{351FE703-43F1-5F44-9B54-C7F90E27D755}"/>
    <dgm:cxn modelId="{3951887B-EB80-4404-AE0E-E0C6C7CCE0A8}" type="presOf" srcId="{F573BA9B-ACCB-456B-8B1E-D55709EF60D1}" destId="{015DECC3-74C1-7B4A-8F5A-3703A39F77E5}" srcOrd="0" destOrd="0" presId="urn:microsoft.com/office/officeart/2005/8/layout/list1"/>
    <dgm:cxn modelId="{0B356383-7788-114F-BC74-004E15AF398B}" type="presOf" srcId="{8C04E56E-8896-654F-A762-C8ABF20541CB}" destId="{980C34E2-6254-7C4E-A561-C72531C189EE}" srcOrd="1" destOrd="0" presId="urn:microsoft.com/office/officeart/2005/8/layout/list1"/>
    <dgm:cxn modelId="{71666E8E-B05D-2543-B920-9A1A79D92261}" srcId="{3CD293BB-88B1-8844-82C2-7EF9DA6F7C14}" destId="{8C04E56E-8896-654F-A762-C8ABF20541CB}" srcOrd="5" destOrd="0" parTransId="{12BFE33D-EF92-0144-B64F-BDA3C7103021}" sibTransId="{80B6F867-4F1E-8B4A-AE0C-339C69312546}"/>
    <dgm:cxn modelId="{1DF653A3-4981-4343-89A1-645BDE08276C}" type="presOf" srcId="{6AF013AA-3C97-674D-BCD2-ED93E825DC7A}" destId="{7AD6323B-297A-A044-93D4-1EA5B3828D08}" srcOrd="1" destOrd="0" presId="urn:microsoft.com/office/officeart/2005/8/layout/list1"/>
    <dgm:cxn modelId="{490207A7-41AE-C34E-BF4D-14005DA2DA84}" type="presOf" srcId="{CC906E18-90D1-0840-91E5-D59FC9339694}" destId="{50F9F3FF-594A-C94D-AC7E-F94AD308EC28}" srcOrd="0" destOrd="0" presId="urn:microsoft.com/office/officeart/2005/8/layout/list1"/>
    <dgm:cxn modelId="{2EC89BAC-6805-9446-9050-6870DB8635E1}" type="presOf" srcId="{C7455745-B270-7847-AC65-4061ECEC7095}" destId="{4D89CF54-4294-4C45-91D3-1183107B4E02}" srcOrd="1" destOrd="0" presId="urn:microsoft.com/office/officeart/2005/8/layout/list1"/>
    <dgm:cxn modelId="{374C02BF-D115-42C5-AE68-59D327058C24}" type="presOf" srcId="{CC04A94C-6207-4DA2-9DD7-D10A14D62434}" destId="{520107F9-6FD0-46E8-96F2-B826B638BF77}" srcOrd="0" destOrd="0" presId="urn:microsoft.com/office/officeart/2005/8/layout/list1"/>
    <dgm:cxn modelId="{CF7EA6C4-B60E-734C-948B-942528CB6A04}" type="presOf" srcId="{8C04E56E-8896-654F-A762-C8ABF20541CB}" destId="{163BAFD6-B506-B747-B4F1-F65F980FD46A}" srcOrd="0" destOrd="0" presId="urn:microsoft.com/office/officeart/2005/8/layout/list1"/>
    <dgm:cxn modelId="{68DCE8C4-E78C-0948-8F03-8EEA1F1C99E6}" type="presOf" srcId="{26D958C5-3FD2-FB48-85A3-5D4645897105}" destId="{6C029F8F-4767-9447-81F1-24FB993E7403}" srcOrd="1" destOrd="0" presId="urn:microsoft.com/office/officeart/2005/8/layout/list1"/>
    <dgm:cxn modelId="{455D4DC7-03AB-43F4-B67A-AD93E5A6DD42}" srcId="{CC906E18-90D1-0840-91E5-D59FC9339694}" destId="{F573BA9B-ACCB-456B-8B1E-D55709EF60D1}" srcOrd="0" destOrd="0" parTransId="{1E5CB793-EBAB-448B-ABEE-5726F08BA812}" sibTransId="{382E72AF-A27A-407C-9B69-0E4AF3FEF1A4}"/>
    <dgm:cxn modelId="{149698D3-249D-9D47-95BF-AFCA4E33906F}" srcId="{3CD293BB-88B1-8844-82C2-7EF9DA6F7C14}" destId="{244717D7-9EAF-C543-9B2D-7B583D04B705}" srcOrd="3" destOrd="0" parTransId="{30A66828-DD2B-9E46-85D0-98CD25BBF379}" sibTransId="{5ABB0F17-F394-D84B-B4F2-3083CA46192C}"/>
    <dgm:cxn modelId="{BCAFABEC-8ED3-4E04-AC99-0ABDF69C7A58}" type="presOf" srcId="{CC04A94C-6207-4DA2-9DD7-D10A14D62434}" destId="{C520EA46-FDF8-4FC3-97BC-A2AA3AC0E7F2}" srcOrd="1" destOrd="0" presId="urn:microsoft.com/office/officeart/2005/8/layout/list1"/>
    <dgm:cxn modelId="{66532AF4-B874-A941-8529-2037E066F9F0}" type="presOf" srcId="{244717D7-9EAF-C543-9B2D-7B583D04B705}" destId="{4702428E-846A-2044-AEF4-7ED49730E1FD}" srcOrd="1" destOrd="0" presId="urn:microsoft.com/office/officeart/2005/8/layout/list1"/>
    <dgm:cxn modelId="{B91FAAF6-7C91-4440-9508-99FDCC13E170}" type="presOf" srcId="{26D958C5-3FD2-FB48-85A3-5D4645897105}" destId="{EB8FCC04-FC65-B841-AC1F-58413176B3C8}" srcOrd="0" destOrd="0" presId="urn:microsoft.com/office/officeart/2005/8/layout/list1"/>
    <dgm:cxn modelId="{5B0092FB-B672-7844-9A0C-D507999CB4BB}" srcId="{3CD293BB-88B1-8844-82C2-7EF9DA6F7C14}" destId="{CC906E18-90D1-0840-91E5-D59FC9339694}" srcOrd="0" destOrd="0" parTransId="{E82B09B2-F91C-5D4F-90C8-688E25F7E4D3}" sibTransId="{30BCFFF7-DC91-8C43-9E48-0C91586AEF8A}"/>
    <dgm:cxn modelId="{31EA4513-5361-B548-B94F-E8E43EDBE9FE}" type="presParOf" srcId="{B351E6C0-1443-8F47-8BEB-C390F2255D19}" destId="{27F85782-D033-3443-B576-380AFB55DB9C}" srcOrd="0" destOrd="0" presId="urn:microsoft.com/office/officeart/2005/8/layout/list1"/>
    <dgm:cxn modelId="{775F6DF8-288C-8C43-9290-808A32909712}" type="presParOf" srcId="{27F85782-D033-3443-B576-380AFB55DB9C}" destId="{50F9F3FF-594A-C94D-AC7E-F94AD308EC28}" srcOrd="0" destOrd="0" presId="urn:microsoft.com/office/officeart/2005/8/layout/list1"/>
    <dgm:cxn modelId="{E2C4ADE7-69A2-1046-B3CB-2A6B9EF42852}" type="presParOf" srcId="{27F85782-D033-3443-B576-380AFB55DB9C}" destId="{458ED3BC-8A40-EC48-B156-40052EA35D93}" srcOrd="1" destOrd="0" presId="urn:microsoft.com/office/officeart/2005/8/layout/list1"/>
    <dgm:cxn modelId="{457EF98C-0713-C94F-8570-262BABFC546A}" type="presParOf" srcId="{B351E6C0-1443-8F47-8BEB-C390F2255D19}" destId="{000C65E7-FA1C-214F-9088-F1A736142564}" srcOrd="1" destOrd="0" presId="urn:microsoft.com/office/officeart/2005/8/layout/list1"/>
    <dgm:cxn modelId="{326DD55D-8585-5C4F-BA74-310EE91D4B93}" type="presParOf" srcId="{B351E6C0-1443-8F47-8BEB-C390F2255D19}" destId="{015DECC3-74C1-7B4A-8F5A-3703A39F77E5}" srcOrd="2" destOrd="0" presId="urn:microsoft.com/office/officeart/2005/8/layout/list1"/>
    <dgm:cxn modelId="{280EE4DD-C906-C448-AA6C-92C93A2B903C}" type="presParOf" srcId="{B351E6C0-1443-8F47-8BEB-C390F2255D19}" destId="{59C44A83-FEDC-934A-8761-D2E20F7A0F7D}" srcOrd="3" destOrd="0" presId="urn:microsoft.com/office/officeart/2005/8/layout/list1"/>
    <dgm:cxn modelId="{C1C2C0FE-3A1D-C449-ACE7-41FACE1842E2}" type="presParOf" srcId="{B351E6C0-1443-8F47-8BEB-C390F2255D19}" destId="{D52E1452-C8FA-4F45-8641-69C0714BAAF7}" srcOrd="4" destOrd="0" presId="urn:microsoft.com/office/officeart/2005/8/layout/list1"/>
    <dgm:cxn modelId="{91331151-6003-8544-A60A-92F016CD1BED}" type="presParOf" srcId="{D52E1452-C8FA-4F45-8641-69C0714BAAF7}" destId="{754146D6-DF81-7947-A000-B6774E8AF0CE}" srcOrd="0" destOrd="0" presId="urn:microsoft.com/office/officeart/2005/8/layout/list1"/>
    <dgm:cxn modelId="{C935A6F8-E86F-4F40-B3A0-BEEE990EE291}" type="presParOf" srcId="{D52E1452-C8FA-4F45-8641-69C0714BAAF7}" destId="{7AD6323B-297A-A044-93D4-1EA5B3828D08}" srcOrd="1" destOrd="0" presId="urn:microsoft.com/office/officeart/2005/8/layout/list1"/>
    <dgm:cxn modelId="{69B8D9DF-0956-1345-B854-26A269F5F2F9}" type="presParOf" srcId="{B351E6C0-1443-8F47-8BEB-C390F2255D19}" destId="{493CDE43-0867-154D-9510-180F0B89466A}" srcOrd="5" destOrd="0" presId="urn:microsoft.com/office/officeart/2005/8/layout/list1"/>
    <dgm:cxn modelId="{349EB108-B81E-B747-ABB5-06D931659B4E}" type="presParOf" srcId="{B351E6C0-1443-8F47-8BEB-C390F2255D19}" destId="{2391463E-416A-7941-81CD-7A4EB93F7001}" srcOrd="6" destOrd="0" presId="urn:microsoft.com/office/officeart/2005/8/layout/list1"/>
    <dgm:cxn modelId="{A235E5CB-12C5-AE4A-917D-0978D177E65D}" type="presParOf" srcId="{B351E6C0-1443-8F47-8BEB-C390F2255D19}" destId="{4C39BFFC-39E4-0542-A6A2-5CCFB706747E}" srcOrd="7" destOrd="0" presId="urn:microsoft.com/office/officeart/2005/8/layout/list1"/>
    <dgm:cxn modelId="{EBA7B780-DC27-470C-A62D-52250ED5A54A}" type="presParOf" srcId="{B351E6C0-1443-8F47-8BEB-C390F2255D19}" destId="{9226544A-E4B2-485E-A4EF-F642DC584232}" srcOrd="8" destOrd="0" presId="urn:microsoft.com/office/officeart/2005/8/layout/list1"/>
    <dgm:cxn modelId="{AA0296F5-A358-4F0A-82A6-5E3085898B85}" type="presParOf" srcId="{9226544A-E4B2-485E-A4EF-F642DC584232}" destId="{520107F9-6FD0-46E8-96F2-B826B638BF77}" srcOrd="0" destOrd="0" presId="urn:microsoft.com/office/officeart/2005/8/layout/list1"/>
    <dgm:cxn modelId="{E9240FD8-47C8-49BA-A23C-3E97A8F78FAB}" type="presParOf" srcId="{9226544A-E4B2-485E-A4EF-F642DC584232}" destId="{C520EA46-FDF8-4FC3-97BC-A2AA3AC0E7F2}" srcOrd="1" destOrd="0" presId="urn:microsoft.com/office/officeart/2005/8/layout/list1"/>
    <dgm:cxn modelId="{9E1CC1E5-E095-40DB-82F4-315858A18EF1}" type="presParOf" srcId="{B351E6C0-1443-8F47-8BEB-C390F2255D19}" destId="{22D7E023-09A1-41CF-A903-752CD591720E}" srcOrd="9" destOrd="0" presId="urn:microsoft.com/office/officeart/2005/8/layout/list1"/>
    <dgm:cxn modelId="{A567F79E-BBC1-4C97-9082-1DCEC3683C42}" type="presParOf" srcId="{B351E6C0-1443-8F47-8BEB-C390F2255D19}" destId="{AD78C87B-4DE2-4FC0-91B2-2632EBFADCAD}" srcOrd="10" destOrd="0" presId="urn:microsoft.com/office/officeart/2005/8/layout/list1"/>
    <dgm:cxn modelId="{0F40E442-0459-454E-852E-1FE80BBEE3E9}" type="presParOf" srcId="{B351E6C0-1443-8F47-8BEB-C390F2255D19}" destId="{2E9BDBB1-BD74-4715-9AFA-910FD24A7926}" srcOrd="11" destOrd="0" presId="urn:microsoft.com/office/officeart/2005/8/layout/list1"/>
    <dgm:cxn modelId="{D40DE54B-B56E-E24D-8D26-539C10F5F479}" type="presParOf" srcId="{B351E6C0-1443-8F47-8BEB-C390F2255D19}" destId="{566D44EC-E2FB-864D-9DB4-0EDDE9465066}" srcOrd="12" destOrd="0" presId="urn:microsoft.com/office/officeart/2005/8/layout/list1"/>
    <dgm:cxn modelId="{3DA45661-46B6-4348-BD9E-B509680D6DD5}" type="presParOf" srcId="{566D44EC-E2FB-864D-9DB4-0EDDE9465066}" destId="{D9A66708-DFD2-9941-B8CE-112E0BE3A2F3}" srcOrd="0" destOrd="0" presId="urn:microsoft.com/office/officeart/2005/8/layout/list1"/>
    <dgm:cxn modelId="{06E3FCBB-DD26-F047-98B7-CA8CA49E412D}" type="presParOf" srcId="{566D44EC-E2FB-864D-9DB4-0EDDE9465066}" destId="{4702428E-846A-2044-AEF4-7ED49730E1FD}" srcOrd="1" destOrd="0" presId="urn:microsoft.com/office/officeart/2005/8/layout/list1"/>
    <dgm:cxn modelId="{BC38170B-7037-724F-84EC-C9A158B66EBB}" type="presParOf" srcId="{B351E6C0-1443-8F47-8BEB-C390F2255D19}" destId="{47B2648D-61BF-B844-8490-C36CCC01FA91}" srcOrd="13" destOrd="0" presId="urn:microsoft.com/office/officeart/2005/8/layout/list1"/>
    <dgm:cxn modelId="{2D231EB9-C834-5848-A89E-EA99FAE33E63}" type="presParOf" srcId="{B351E6C0-1443-8F47-8BEB-C390F2255D19}" destId="{ECC1F53C-1F7F-FE4F-9E6C-8D163D851C43}" srcOrd="14" destOrd="0" presId="urn:microsoft.com/office/officeart/2005/8/layout/list1"/>
    <dgm:cxn modelId="{623AF9A8-3B7E-3E47-A92F-1869D53E05A4}" type="presParOf" srcId="{B351E6C0-1443-8F47-8BEB-C390F2255D19}" destId="{FDCECCD3-3AE9-1B40-894B-E289AF913C22}" srcOrd="15" destOrd="0" presId="urn:microsoft.com/office/officeart/2005/8/layout/list1"/>
    <dgm:cxn modelId="{C5FE1540-CFE2-304C-92D1-7C5D45228676}" type="presParOf" srcId="{B351E6C0-1443-8F47-8BEB-C390F2255D19}" destId="{46A0E1AD-F78B-2A4B-AFA1-54664CB1B1F8}" srcOrd="16" destOrd="0" presId="urn:microsoft.com/office/officeart/2005/8/layout/list1"/>
    <dgm:cxn modelId="{A1623E21-2FD9-3C49-A435-1EEBB20B3223}" type="presParOf" srcId="{46A0E1AD-F78B-2A4B-AFA1-54664CB1B1F8}" destId="{EB8FCC04-FC65-B841-AC1F-58413176B3C8}" srcOrd="0" destOrd="0" presId="urn:microsoft.com/office/officeart/2005/8/layout/list1"/>
    <dgm:cxn modelId="{ED351153-8F9C-4C40-BF2A-5CDF71896CB9}" type="presParOf" srcId="{46A0E1AD-F78B-2A4B-AFA1-54664CB1B1F8}" destId="{6C029F8F-4767-9447-81F1-24FB993E7403}" srcOrd="1" destOrd="0" presId="urn:microsoft.com/office/officeart/2005/8/layout/list1"/>
    <dgm:cxn modelId="{6B1936FA-8F81-CE48-A6FA-B07748238802}" type="presParOf" srcId="{B351E6C0-1443-8F47-8BEB-C390F2255D19}" destId="{420744CE-9D5A-E94C-BA7A-7DEB1202123E}" srcOrd="17" destOrd="0" presId="urn:microsoft.com/office/officeart/2005/8/layout/list1"/>
    <dgm:cxn modelId="{8EE587F5-5E91-E642-B837-AC3079ACD91B}" type="presParOf" srcId="{B351E6C0-1443-8F47-8BEB-C390F2255D19}" destId="{A6C5BB02-A375-3D4F-A5D8-602D7C18B049}" srcOrd="18" destOrd="0" presId="urn:microsoft.com/office/officeart/2005/8/layout/list1"/>
    <dgm:cxn modelId="{B8F888F6-23B0-6045-AE0E-BB39D3D2490D}" type="presParOf" srcId="{B351E6C0-1443-8F47-8BEB-C390F2255D19}" destId="{01A93BDD-888A-1A45-A2BE-864A7F097C20}" srcOrd="19" destOrd="0" presId="urn:microsoft.com/office/officeart/2005/8/layout/list1"/>
    <dgm:cxn modelId="{1AE24F06-588C-2045-8365-2656EE7D89B9}" type="presParOf" srcId="{B351E6C0-1443-8F47-8BEB-C390F2255D19}" destId="{E7D0DA57-3AF9-9F48-BA96-27E52A48F220}" srcOrd="20" destOrd="0" presId="urn:microsoft.com/office/officeart/2005/8/layout/list1"/>
    <dgm:cxn modelId="{5280A6D6-7178-9042-9EA9-BF86AAD84374}" type="presParOf" srcId="{E7D0DA57-3AF9-9F48-BA96-27E52A48F220}" destId="{163BAFD6-B506-B747-B4F1-F65F980FD46A}" srcOrd="0" destOrd="0" presId="urn:microsoft.com/office/officeart/2005/8/layout/list1"/>
    <dgm:cxn modelId="{E5D2C3C5-8E60-494F-B372-7C0F34DF47AE}" type="presParOf" srcId="{E7D0DA57-3AF9-9F48-BA96-27E52A48F220}" destId="{980C34E2-6254-7C4E-A561-C72531C189EE}" srcOrd="1" destOrd="0" presId="urn:microsoft.com/office/officeart/2005/8/layout/list1"/>
    <dgm:cxn modelId="{107E4207-CD20-E04C-8B91-DB7E636D3339}" type="presParOf" srcId="{B351E6C0-1443-8F47-8BEB-C390F2255D19}" destId="{A75A5D35-406F-6846-9E7F-FB6165A4CE2D}" srcOrd="21" destOrd="0" presId="urn:microsoft.com/office/officeart/2005/8/layout/list1"/>
    <dgm:cxn modelId="{4AAC2630-2F29-9147-A142-A86576049C5E}" type="presParOf" srcId="{B351E6C0-1443-8F47-8BEB-C390F2255D19}" destId="{ADA57D74-A8CD-1B4A-96BD-B92194C5D7F0}" srcOrd="22" destOrd="0" presId="urn:microsoft.com/office/officeart/2005/8/layout/list1"/>
    <dgm:cxn modelId="{0E163AA4-8F89-1E47-8ED4-7732DDA8B30D}" type="presParOf" srcId="{B351E6C0-1443-8F47-8BEB-C390F2255D19}" destId="{856AEC6F-DAF0-304D-8034-61307A52B7D8}" srcOrd="23" destOrd="0" presId="urn:microsoft.com/office/officeart/2005/8/layout/list1"/>
    <dgm:cxn modelId="{D8E925E4-692E-114A-9472-22397B0FCD46}" type="presParOf" srcId="{B351E6C0-1443-8F47-8BEB-C390F2255D19}" destId="{0BE043C0-2385-EA44-BA36-15A248450CEE}" srcOrd="24" destOrd="0" presId="urn:microsoft.com/office/officeart/2005/8/layout/list1"/>
    <dgm:cxn modelId="{9DF73F26-1BD3-9B4B-9849-D40654C29F19}" type="presParOf" srcId="{0BE043C0-2385-EA44-BA36-15A248450CEE}" destId="{8B34423A-E62C-B24E-A925-424A3C6C7CCE}" srcOrd="0" destOrd="0" presId="urn:microsoft.com/office/officeart/2005/8/layout/list1"/>
    <dgm:cxn modelId="{C6939E0B-A244-3048-A564-F99526C72052}" type="presParOf" srcId="{0BE043C0-2385-EA44-BA36-15A248450CEE}" destId="{4D89CF54-4294-4C45-91D3-1183107B4E02}" srcOrd="1" destOrd="0" presId="urn:microsoft.com/office/officeart/2005/8/layout/list1"/>
    <dgm:cxn modelId="{39D95F56-15F0-064C-99AC-19D2FE4A26F8}" type="presParOf" srcId="{B351E6C0-1443-8F47-8BEB-C390F2255D19}" destId="{63471DC0-B286-D94C-A274-217294212B3F}" srcOrd="25" destOrd="0" presId="urn:microsoft.com/office/officeart/2005/8/layout/list1"/>
    <dgm:cxn modelId="{68B502F0-973F-F140-BEC8-30E568D393A2}" type="presParOf" srcId="{B351E6C0-1443-8F47-8BEB-C390F2255D19}" destId="{F0C96748-57CC-6247-B947-05F34BA1ED84}" srcOrd="2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2BD606-45B0-114E-94F2-C4CA6621F237}" type="doc">
      <dgm:prSet loTypeId="urn:microsoft.com/office/officeart/2005/8/layout/venn1" loCatId="" qsTypeId="urn:microsoft.com/office/officeart/2005/8/quickstyle/simple4" qsCatId="simple" csTypeId="urn:microsoft.com/office/officeart/2005/8/colors/accent1_2" csCatId="accent1" phldr="1"/>
      <dgm:spPr/>
    </dgm:pt>
    <dgm:pt modelId="{B1F47CD5-4818-6747-9053-8E5FDC7BA428}">
      <dgm:prSet phldrT="[Texte]"/>
      <dgm:spPr/>
      <dgm:t>
        <a:bodyPr/>
        <a:lstStyle/>
        <a:p>
          <a:r>
            <a:rPr lang="fr-FR" dirty="0"/>
            <a:t>Formation</a:t>
          </a:r>
        </a:p>
      </dgm:t>
    </dgm:pt>
    <dgm:pt modelId="{4D583F15-CA85-2542-A24A-04A2B9B9D6C1}" type="parTrans" cxnId="{1A5B287D-484B-504B-9865-D12F6755A9A9}">
      <dgm:prSet/>
      <dgm:spPr/>
      <dgm:t>
        <a:bodyPr/>
        <a:lstStyle/>
        <a:p>
          <a:endParaRPr lang="fr-FR"/>
        </a:p>
      </dgm:t>
    </dgm:pt>
    <dgm:pt modelId="{DFAB7932-872C-024B-8A35-DA3B0746315D}" type="sibTrans" cxnId="{1A5B287D-484B-504B-9865-D12F6755A9A9}">
      <dgm:prSet/>
      <dgm:spPr/>
      <dgm:t>
        <a:bodyPr/>
        <a:lstStyle/>
        <a:p>
          <a:endParaRPr lang="fr-FR"/>
        </a:p>
      </dgm:t>
    </dgm:pt>
    <dgm:pt modelId="{BD033AAA-79BC-1644-8791-19D85AE1D7D1}">
      <dgm:prSet phldrT="[Texte]"/>
      <dgm:spPr/>
      <dgm:t>
        <a:bodyPr/>
        <a:lstStyle/>
        <a:p>
          <a:r>
            <a:rPr lang="fr-FR" dirty="0"/>
            <a:t>Expérience professionnelle</a:t>
          </a:r>
        </a:p>
      </dgm:t>
    </dgm:pt>
    <dgm:pt modelId="{EC7374DB-A2E0-1E4A-9EC0-29E78B190420}" type="parTrans" cxnId="{D97D3F4A-7C8D-274A-B139-C38DDCEDACBB}">
      <dgm:prSet/>
      <dgm:spPr/>
      <dgm:t>
        <a:bodyPr/>
        <a:lstStyle/>
        <a:p>
          <a:endParaRPr lang="fr-FR"/>
        </a:p>
      </dgm:t>
    </dgm:pt>
    <dgm:pt modelId="{4223CDC8-1D85-C744-B8E2-457B6403619D}" type="sibTrans" cxnId="{D97D3F4A-7C8D-274A-B139-C38DDCEDACBB}">
      <dgm:prSet/>
      <dgm:spPr/>
      <dgm:t>
        <a:bodyPr/>
        <a:lstStyle/>
        <a:p>
          <a:endParaRPr lang="fr-FR"/>
        </a:p>
      </dgm:t>
    </dgm:pt>
    <dgm:pt modelId="{E57C5F1C-EA79-634D-8827-546C3DD8887C}">
      <dgm:prSet phldrT="[Texte]"/>
      <dgm:spPr/>
      <dgm:t>
        <a:bodyPr/>
        <a:lstStyle/>
        <a:p>
          <a:r>
            <a:rPr lang="fr-FR" dirty="0"/>
            <a:t>Recherche</a:t>
          </a:r>
        </a:p>
      </dgm:t>
    </dgm:pt>
    <dgm:pt modelId="{B33E15EE-6989-EA45-A8D3-F1D7C5F0CC23}" type="parTrans" cxnId="{BB6D295D-4526-CE48-B64C-35618014C00C}">
      <dgm:prSet/>
      <dgm:spPr/>
      <dgm:t>
        <a:bodyPr/>
        <a:lstStyle/>
        <a:p>
          <a:endParaRPr lang="fr-FR"/>
        </a:p>
      </dgm:t>
    </dgm:pt>
    <dgm:pt modelId="{2C7669F6-6525-B443-97FF-B3A46120BD56}" type="sibTrans" cxnId="{BB6D295D-4526-CE48-B64C-35618014C00C}">
      <dgm:prSet/>
      <dgm:spPr/>
      <dgm:t>
        <a:bodyPr/>
        <a:lstStyle/>
        <a:p>
          <a:endParaRPr lang="fr-FR"/>
        </a:p>
      </dgm:t>
    </dgm:pt>
    <dgm:pt modelId="{C5AD0C4E-5ADF-3C45-8A42-A0A6DCE5CDAC}" type="pres">
      <dgm:prSet presAssocID="{A12BD606-45B0-114E-94F2-C4CA6621F237}" presName="compositeShape" presStyleCnt="0">
        <dgm:presLayoutVars>
          <dgm:chMax val="7"/>
          <dgm:dir/>
          <dgm:resizeHandles val="exact"/>
        </dgm:presLayoutVars>
      </dgm:prSet>
      <dgm:spPr/>
    </dgm:pt>
    <dgm:pt modelId="{47831F21-86B3-894F-8B71-AFCD246DD83C}" type="pres">
      <dgm:prSet presAssocID="{B1F47CD5-4818-6747-9053-8E5FDC7BA428}" presName="circ1" presStyleLbl="vennNode1" presStyleIdx="0" presStyleCnt="3"/>
      <dgm:spPr/>
    </dgm:pt>
    <dgm:pt modelId="{D22114E5-B108-2040-B6CC-5CAA02CD30F4}" type="pres">
      <dgm:prSet presAssocID="{B1F47CD5-4818-6747-9053-8E5FDC7BA428}" presName="circ1Tx" presStyleLbl="revTx" presStyleIdx="0" presStyleCnt="0">
        <dgm:presLayoutVars>
          <dgm:chMax val="0"/>
          <dgm:chPref val="0"/>
          <dgm:bulletEnabled val="1"/>
        </dgm:presLayoutVars>
      </dgm:prSet>
      <dgm:spPr/>
    </dgm:pt>
    <dgm:pt modelId="{2850CF5A-907F-BF42-9255-70F9B0244D7C}" type="pres">
      <dgm:prSet presAssocID="{BD033AAA-79BC-1644-8791-19D85AE1D7D1}" presName="circ2" presStyleLbl="vennNode1" presStyleIdx="1" presStyleCnt="3"/>
      <dgm:spPr/>
    </dgm:pt>
    <dgm:pt modelId="{46ACD0F4-9ADA-8F46-B3C0-95AC29B93149}" type="pres">
      <dgm:prSet presAssocID="{BD033AAA-79BC-1644-8791-19D85AE1D7D1}" presName="circ2Tx" presStyleLbl="revTx" presStyleIdx="0" presStyleCnt="0">
        <dgm:presLayoutVars>
          <dgm:chMax val="0"/>
          <dgm:chPref val="0"/>
          <dgm:bulletEnabled val="1"/>
        </dgm:presLayoutVars>
      </dgm:prSet>
      <dgm:spPr/>
    </dgm:pt>
    <dgm:pt modelId="{FBC9762C-643A-0E42-93BC-70D136D83FEE}" type="pres">
      <dgm:prSet presAssocID="{E57C5F1C-EA79-634D-8827-546C3DD8887C}" presName="circ3" presStyleLbl="vennNode1" presStyleIdx="2" presStyleCnt="3"/>
      <dgm:spPr/>
    </dgm:pt>
    <dgm:pt modelId="{756F0BAD-6161-1843-91F4-5944A589E8CD}" type="pres">
      <dgm:prSet presAssocID="{E57C5F1C-EA79-634D-8827-546C3DD8887C}" presName="circ3Tx" presStyleLbl="revTx" presStyleIdx="0" presStyleCnt="0">
        <dgm:presLayoutVars>
          <dgm:chMax val="0"/>
          <dgm:chPref val="0"/>
          <dgm:bulletEnabled val="1"/>
        </dgm:presLayoutVars>
      </dgm:prSet>
      <dgm:spPr/>
    </dgm:pt>
  </dgm:ptLst>
  <dgm:cxnLst>
    <dgm:cxn modelId="{BB6D295D-4526-CE48-B64C-35618014C00C}" srcId="{A12BD606-45B0-114E-94F2-C4CA6621F237}" destId="{E57C5F1C-EA79-634D-8827-546C3DD8887C}" srcOrd="2" destOrd="0" parTransId="{B33E15EE-6989-EA45-A8D3-F1D7C5F0CC23}" sibTransId="{2C7669F6-6525-B443-97FF-B3A46120BD56}"/>
    <dgm:cxn modelId="{49A69160-0EFA-8F46-BB8E-31E469576E65}" type="presOf" srcId="{A12BD606-45B0-114E-94F2-C4CA6621F237}" destId="{C5AD0C4E-5ADF-3C45-8A42-A0A6DCE5CDAC}" srcOrd="0" destOrd="0" presId="urn:microsoft.com/office/officeart/2005/8/layout/venn1"/>
    <dgm:cxn modelId="{D97D3F4A-7C8D-274A-B139-C38DDCEDACBB}" srcId="{A12BD606-45B0-114E-94F2-C4CA6621F237}" destId="{BD033AAA-79BC-1644-8791-19D85AE1D7D1}" srcOrd="1" destOrd="0" parTransId="{EC7374DB-A2E0-1E4A-9EC0-29E78B190420}" sibTransId="{4223CDC8-1D85-C744-B8E2-457B6403619D}"/>
    <dgm:cxn modelId="{1A5B287D-484B-504B-9865-D12F6755A9A9}" srcId="{A12BD606-45B0-114E-94F2-C4CA6621F237}" destId="{B1F47CD5-4818-6747-9053-8E5FDC7BA428}" srcOrd="0" destOrd="0" parTransId="{4D583F15-CA85-2542-A24A-04A2B9B9D6C1}" sibTransId="{DFAB7932-872C-024B-8A35-DA3B0746315D}"/>
    <dgm:cxn modelId="{05CE769A-7C40-324A-8EBC-2AB8B1D72D7A}" type="presOf" srcId="{E57C5F1C-EA79-634D-8827-546C3DD8887C}" destId="{FBC9762C-643A-0E42-93BC-70D136D83FEE}" srcOrd="0" destOrd="0" presId="urn:microsoft.com/office/officeart/2005/8/layout/venn1"/>
    <dgm:cxn modelId="{CC185BB3-ACE4-0D49-A6FE-B206F2CC8EF7}" type="presOf" srcId="{E57C5F1C-EA79-634D-8827-546C3DD8887C}" destId="{756F0BAD-6161-1843-91F4-5944A589E8CD}" srcOrd="1" destOrd="0" presId="urn:microsoft.com/office/officeart/2005/8/layout/venn1"/>
    <dgm:cxn modelId="{E10FC5D4-9E1B-4840-B8CA-1B269BEBFC18}" type="presOf" srcId="{B1F47CD5-4818-6747-9053-8E5FDC7BA428}" destId="{D22114E5-B108-2040-B6CC-5CAA02CD30F4}" srcOrd="1" destOrd="0" presId="urn:microsoft.com/office/officeart/2005/8/layout/venn1"/>
    <dgm:cxn modelId="{AF62AFE8-5ACB-FB41-8065-11DF6ACCEAAD}" type="presOf" srcId="{B1F47CD5-4818-6747-9053-8E5FDC7BA428}" destId="{47831F21-86B3-894F-8B71-AFCD246DD83C}" srcOrd="0" destOrd="0" presId="urn:microsoft.com/office/officeart/2005/8/layout/venn1"/>
    <dgm:cxn modelId="{8CC488F0-823C-1F40-9A09-86E45C16B7B8}" type="presOf" srcId="{BD033AAA-79BC-1644-8791-19D85AE1D7D1}" destId="{46ACD0F4-9ADA-8F46-B3C0-95AC29B93149}" srcOrd="1" destOrd="0" presId="urn:microsoft.com/office/officeart/2005/8/layout/venn1"/>
    <dgm:cxn modelId="{D695D9F3-B39A-6445-9428-79BC200067E6}" type="presOf" srcId="{BD033AAA-79BC-1644-8791-19D85AE1D7D1}" destId="{2850CF5A-907F-BF42-9255-70F9B0244D7C}" srcOrd="0" destOrd="0" presId="urn:microsoft.com/office/officeart/2005/8/layout/venn1"/>
    <dgm:cxn modelId="{1FCEC53D-95A3-CC42-B660-8772B1EFFC31}" type="presParOf" srcId="{C5AD0C4E-5ADF-3C45-8A42-A0A6DCE5CDAC}" destId="{47831F21-86B3-894F-8B71-AFCD246DD83C}" srcOrd="0" destOrd="0" presId="urn:microsoft.com/office/officeart/2005/8/layout/venn1"/>
    <dgm:cxn modelId="{70F66B48-23F7-914E-95B3-2034767981EC}" type="presParOf" srcId="{C5AD0C4E-5ADF-3C45-8A42-A0A6DCE5CDAC}" destId="{D22114E5-B108-2040-B6CC-5CAA02CD30F4}" srcOrd="1" destOrd="0" presId="urn:microsoft.com/office/officeart/2005/8/layout/venn1"/>
    <dgm:cxn modelId="{DC6D0143-A25C-7447-AA53-AE6A69C76259}" type="presParOf" srcId="{C5AD0C4E-5ADF-3C45-8A42-A0A6DCE5CDAC}" destId="{2850CF5A-907F-BF42-9255-70F9B0244D7C}" srcOrd="2" destOrd="0" presId="urn:microsoft.com/office/officeart/2005/8/layout/venn1"/>
    <dgm:cxn modelId="{22E82750-78E3-324B-AB9B-44E0011A0F1B}" type="presParOf" srcId="{C5AD0C4E-5ADF-3C45-8A42-A0A6DCE5CDAC}" destId="{46ACD0F4-9ADA-8F46-B3C0-95AC29B93149}" srcOrd="3" destOrd="0" presId="urn:microsoft.com/office/officeart/2005/8/layout/venn1"/>
    <dgm:cxn modelId="{D94BB10B-CAD3-6B4B-9DC6-F26B98FB63E4}" type="presParOf" srcId="{C5AD0C4E-5ADF-3C45-8A42-A0A6DCE5CDAC}" destId="{FBC9762C-643A-0E42-93BC-70D136D83FEE}" srcOrd="4" destOrd="0" presId="urn:microsoft.com/office/officeart/2005/8/layout/venn1"/>
    <dgm:cxn modelId="{273D2B6B-97F3-6E4C-B22E-82A31159B12F}" type="presParOf" srcId="{C5AD0C4E-5ADF-3C45-8A42-A0A6DCE5CDAC}" destId="{756F0BAD-6161-1843-91F4-5944A589E8CD}" srcOrd="5" destOrd="0" presId="urn:microsoft.com/office/officeart/2005/8/layout/ven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CD293BB-88B1-8844-82C2-7EF9DA6F7C14}"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fr-FR"/>
        </a:p>
      </dgm:t>
    </dgm:pt>
    <dgm:pt modelId="{F8834C68-2F13-A44E-823D-EFAD364CD7E0}">
      <dgm:prSet custT="1"/>
      <dgm:spPr/>
      <dgm:t>
        <a:bodyPr/>
        <a:lstStyle/>
        <a:p>
          <a:pPr rtl="0"/>
          <a:r>
            <a:rPr lang="fr-FR" sz="2000" dirty="0"/>
            <a:t>Rédaction d’un article scientifique en SHS (20H)</a:t>
          </a:r>
        </a:p>
      </dgm:t>
    </dgm:pt>
    <dgm:pt modelId="{D713F31F-6EF8-5247-8D0A-0D9CDB6B485F}" type="parTrans" cxnId="{10690311-AEAD-E540-BA16-22585EEA1E8F}">
      <dgm:prSet/>
      <dgm:spPr/>
      <dgm:t>
        <a:bodyPr/>
        <a:lstStyle/>
        <a:p>
          <a:endParaRPr lang="fr-FR"/>
        </a:p>
      </dgm:t>
    </dgm:pt>
    <dgm:pt modelId="{BC7706BF-AD50-4542-B36D-D932BA20F7AF}" type="sibTrans" cxnId="{10690311-AEAD-E540-BA16-22585EEA1E8F}">
      <dgm:prSet/>
      <dgm:spPr/>
      <dgm:t>
        <a:bodyPr/>
        <a:lstStyle/>
        <a:p>
          <a:endParaRPr lang="fr-FR"/>
        </a:p>
      </dgm:t>
    </dgm:pt>
    <dgm:pt modelId="{5475F9E3-C684-0A45-BD0E-443A00B9F915}">
      <dgm:prSet custT="1"/>
      <dgm:spPr/>
      <dgm:t>
        <a:bodyPr/>
        <a:lstStyle/>
        <a:p>
          <a:pPr rtl="0"/>
          <a:r>
            <a:rPr lang="fr-FR" sz="2000" dirty="0"/>
            <a:t>Communication affichée en SHS  (20H)</a:t>
          </a:r>
        </a:p>
      </dgm:t>
    </dgm:pt>
    <dgm:pt modelId="{04921688-EA0C-A74C-B1DF-97E0D0BAFC62}" type="parTrans" cxnId="{696D9D3D-6ECE-714F-ADE0-878D66E8CA6E}">
      <dgm:prSet/>
      <dgm:spPr/>
      <dgm:t>
        <a:bodyPr/>
        <a:lstStyle/>
        <a:p>
          <a:endParaRPr lang="fr-FR"/>
        </a:p>
      </dgm:t>
    </dgm:pt>
    <dgm:pt modelId="{925ADCC4-BC09-D54C-AFA5-D396CCD2168B}" type="sibTrans" cxnId="{696D9D3D-6ECE-714F-ADE0-878D66E8CA6E}">
      <dgm:prSet/>
      <dgm:spPr/>
      <dgm:t>
        <a:bodyPr/>
        <a:lstStyle/>
        <a:p>
          <a:endParaRPr lang="fr-FR"/>
        </a:p>
      </dgm:t>
    </dgm:pt>
    <dgm:pt modelId="{4FF96AE2-6C2C-4184-AF10-59FC95457D23}">
      <dgm:prSet custT="1"/>
      <dgm:spPr/>
      <dgm:t>
        <a:bodyPr/>
        <a:lstStyle/>
        <a:p>
          <a:r>
            <a:rPr lang="fr-FR" sz="2000" dirty="0"/>
            <a:t>Archiver, citer et valoriser les recherches documentaires et les sources de sa thèse (12H)</a:t>
          </a:r>
        </a:p>
      </dgm:t>
    </dgm:pt>
    <dgm:pt modelId="{30D85248-93C1-49E6-8A3D-39B316E5445B}" type="parTrans" cxnId="{F4E7D2BF-133A-44F2-8C97-C507556B7CAD}">
      <dgm:prSet/>
      <dgm:spPr/>
      <dgm:t>
        <a:bodyPr/>
        <a:lstStyle/>
        <a:p>
          <a:endParaRPr lang="fr-FR"/>
        </a:p>
      </dgm:t>
    </dgm:pt>
    <dgm:pt modelId="{3D415E0C-B872-4BF3-8504-A53C53779595}" type="sibTrans" cxnId="{F4E7D2BF-133A-44F2-8C97-C507556B7CAD}">
      <dgm:prSet/>
      <dgm:spPr/>
      <dgm:t>
        <a:bodyPr/>
        <a:lstStyle/>
        <a:p>
          <a:endParaRPr lang="fr-FR"/>
        </a:p>
      </dgm:t>
    </dgm:pt>
    <dgm:pt modelId="{E7AACF60-DCB8-4E7F-8EE3-06E5A9591319}">
      <dgm:prSet custT="1"/>
      <dgm:spPr/>
      <dgm:t>
        <a:bodyPr/>
        <a:lstStyle/>
        <a:p>
          <a:r>
            <a:rPr lang="fr-FR" sz="2000" dirty="0"/>
            <a:t>Atelier sur la pratique du terrain (7H) </a:t>
          </a:r>
        </a:p>
      </dgm:t>
    </dgm:pt>
    <dgm:pt modelId="{C849F4BD-D018-401F-8060-30305DFF26C3}" type="parTrans" cxnId="{31CE32D2-A5F9-4408-BF8F-37A2C885A745}">
      <dgm:prSet/>
      <dgm:spPr/>
      <dgm:t>
        <a:bodyPr/>
        <a:lstStyle/>
        <a:p>
          <a:endParaRPr lang="fr-FR"/>
        </a:p>
      </dgm:t>
    </dgm:pt>
    <dgm:pt modelId="{682CF2E2-EEE3-4D1D-9856-A0DBF3A49496}" type="sibTrans" cxnId="{31CE32D2-A5F9-4408-BF8F-37A2C885A745}">
      <dgm:prSet/>
      <dgm:spPr/>
      <dgm:t>
        <a:bodyPr/>
        <a:lstStyle/>
        <a:p>
          <a:endParaRPr lang="fr-FR"/>
        </a:p>
      </dgm:t>
    </dgm:pt>
    <dgm:pt modelId="{B351E6C0-1443-8F47-8BEB-C390F2255D19}" type="pres">
      <dgm:prSet presAssocID="{3CD293BB-88B1-8844-82C2-7EF9DA6F7C14}" presName="linear" presStyleCnt="0">
        <dgm:presLayoutVars>
          <dgm:dir/>
          <dgm:animLvl val="lvl"/>
          <dgm:resizeHandles val="exact"/>
        </dgm:presLayoutVars>
      </dgm:prSet>
      <dgm:spPr/>
    </dgm:pt>
    <dgm:pt modelId="{B6622932-2E0A-4840-B1BA-8EA10989DED8}" type="pres">
      <dgm:prSet presAssocID="{F8834C68-2F13-A44E-823D-EFAD364CD7E0}" presName="parentLin" presStyleCnt="0"/>
      <dgm:spPr/>
    </dgm:pt>
    <dgm:pt modelId="{7995D352-2839-214F-9997-40D943A508E9}" type="pres">
      <dgm:prSet presAssocID="{F8834C68-2F13-A44E-823D-EFAD364CD7E0}" presName="parentLeftMargin" presStyleLbl="node1" presStyleIdx="0" presStyleCnt="4"/>
      <dgm:spPr/>
    </dgm:pt>
    <dgm:pt modelId="{D4DBFDF5-FDFF-FD44-BDBE-24AAB7B204A3}" type="pres">
      <dgm:prSet presAssocID="{F8834C68-2F13-A44E-823D-EFAD364CD7E0}" presName="parentText" presStyleLbl="node1" presStyleIdx="0" presStyleCnt="4" custScaleX="123771" custScaleY="82514" custLinFactNeighborX="7576">
        <dgm:presLayoutVars>
          <dgm:chMax val="0"/>
          <dgm:bulletEnabled val="1"/>
        </dgm:presLayoutVars>
      </dgm:prSet>
      <dgm:spPr/>
    </dgm:pt>
    <dgm:pt modelId="{F23BD87D-4400-2149-958E-F2A277A6EE37}" type="pres">
      <dgm:prSet presAssocID="{F8834C68-2F13-A44E-823D-EFAD364CD7E0}" presName="negativeSpace" presStyleCnt="0"/>
      <dgm:spPr/>
    </dgm:pt>
    <dgm:pt modelId="{D70EAE5D-F34A-BC4C-9D2A-5264412565DC}" type="pres">
      <dgm:prSet presAssocID="{F8834C68-2F13-A44E-823D-EFAD364CD7E0}" presName="childText" presStyleLbl="conFgAcc1" presStyleIdx="0" presStyleCnt="4">
        <dgm:presLayoutVars>
          <dgm:bulletEnabled val="1"/>
        </dgm:presLayoutVars>
      </dgm:prSet>
      <dgm:spPr/>
    </dgm:pt>
    <dgm:pt modelId="{FFE731ED-03A1-5D4C-9D3F-C482569CDAEE}" type="pres">
      <dgm:prSet presAssocID="{BC7706BF-AD50-4542-B36D-D932BA20F7AF}" presName="spaceBetweenRectangles" presStyleCnt="0"/>
      <dgm:spPr/>
    </dgm:pt>
    <dgm:pt modelId="{FEB12736-FF6D-D943-8AEE-17B8C53BBA73}" type="pres">
      <dgm:prSet presAssocID="{5475F9E3-C684-0A45-BD0E-443A00B9F915}" presName="parentLin" presStyleCnt="0"/>
      <dgm:spPr/>
    </dgm:pt>
    <dgm:pt modelId="{3572DE8A-71C0-814B-B4E9-2BDF4ED309E0}" type="pres">
      <dgm:prSet presAssocID="{5475F9E3-C684-0A45-BD0E-443A00B9F915}" presName="parentLeftMargin" presStyleLbl="node1" presStyleIdx="0" presStyleCnt="4"/>
      <dgm:spPr/>
    </dgm:pt>
    <dgm:pt modelId="{F4C456DC-C48B-4C40-9B30-5B145C09FD25}" type="pres">
      <dgm:prSet presAssocID="{5475F9E3-C684-0A45-BD0E-443A00B9F915}" presName="parentText" presStyleLbl="node1" presStyleIdx="1" presStyleCnt="4">
        <dgm:presLayoutVars>
          <dgm:chMax val="0"/>
          <dgm:bulletEnabled val="1"/>
        </dgm:presLayoutVars>
      </dgm:prSet>
      <dgm:spPr/>
    </dgm:pt>
    <dgm:pt modelId="{98C2233B-FAAA-F54E-A1A4-D1ABCF9D6DF6}" type="pres">
      <dgm:prSet presAssocID="{5475F9E3-C684-0A45-BD0E-443A00B9F915}" presName="negativeSpace" presStyleCnt="0"/>
      <dgm:spPr/>
    </dgm:pt>
    <dgm:pt modelId="{920045EC-A7BF-F54E-A7C1-A8D93BE9EB8D}" type="pres">
      <dgm:prSet presAssocID="{5475F9E3-C684-0A45-BD0E-443A00B9F915}" presName="childText" presStyleLbl="conFgAcc1" presStyleIdx="1" presStyleCnt="4">
        <dgm:presLayoutVars>
          <dgm:bulletEnabled val="1"/>
        </dgm:presLayoutVars>
      </dgm:prSet>
      <dgm:spPr/>
    </dgm:pt>
    <dgm:pt modelId="{A3D13BA2-8FF6-D340-9828-0FB1463F3FB0}" type="pres">
      <dgm:prSet presAssocID="{925ADCC4-BC09-D54C-AFA5-D396CCD2168B}" presName="spaceBetweenRectangles" presStyleCnt="0"/>
      <dgm:spPr/>
    </dgm:pt>
    <dgm:pt modelId="{FA19273E-E954-4978-8142-DD9B9E5B208B}" type="pres">
      <dgm:prSet presAssocID="{4FF96AE2-6C2C-4184-AF10-59FC95457D23}" presName="parentLin" presStyleCnt="0"/>
      <dgm:spPr/>
    </dgm:pt>
    <dgm:pt modelId="{61FFF159-60E7-4C3B-B528-08EBC96C5543}" type="pres">
      <dgm:prSet presAssocID="{4FF96AE2-6C2C-4184-AF10-59FC95457D23}" presName="parentLeftMargin" presStyleLbl="node1" presStyleIdx="1" presStyleCnt="4"/>
      <dgm:spPr/>
    </dgm:pt>
    <dgm:pt modelId="{7DD45741-EE4E-4047-A4AD-405072A8C2FF}" type="pres">
      <dgm:prSet presAssocID="{4FF96AE2-6C2C-4184-AF10-59FC95457D23}" presName="parentText" presStyleLbl="node1" presStyleIdx="2" presStyleCnt="4">
        <dgm:presLayoutVars>
          <dgm:chMax val="0"/>
          <dgm:bulletEnabled val="1"/>
        </dgm:presLayoutVars>
      </dgm:prSet>
      <dgm:spPr/>
    </dgm:pt>
    <dgm:pt modelId="{406E7BF7-71D2-484F-A3D1-A17692899E1F}" type="pres">
      <dgm:prSet presAssocID="{4FF96AE2-6C2C-4184-AF10-59FC95457D23}" presName="negativeSpace" presStyleCnt="0"/>
      <dgm:spPr/>
    </dgm:pt>
    <dgm:pt modelId="{8808E07F-8889-48FD-A63C-F256ACFCF1AB}" type="pres">
      <dgm:prSet presAssocID="{4FF96AE2-6C2C-4184-AF10-59FC95457D23}" presName="childText" presStyleLbl="conFgAcc1" presStyleIdx="2" presStyleCnt="4">
        <dgm:presLayoutVars>
          <dgm:bulletEnabled val="1"/>
        </dgm:presLayoutVars>
      </dgm:prSet>
      <dgm:spPr/>
    </dgm:pt>
    <dgm:pt modelId="{41ED45DD-6757-4E4D-9FB0-03B0374BDE86}" type="pres">
      <dgm:prSet presAssocID="{3D415E0C-B872-4BF3-8504-A53C53779595}" presName="spaceBetweenRectangles" presStyleCnt="0"/>
      <dgm:spPr/>
    </dgm:pt>
    <dgm:pt modelId="{4EC61D74-2B6E-4A80-9D4C-0647A3B145FE}" type="pres">
      <dgm:prSet presAssocID="{E7AACF60-DCB8-4E7F-8EE3-06E5A9591319}" presName="parentLin" presStyleCnt="0"/>
      <dgm:spPr/>
    </dgm:pt>
    <dgm:pt modelId="{290B12BB-3765-4BA6-875F-B7EDC3CEAC7E}" type="pres">
      <dgm:prSet presAssocID="{E7AACF60-DCB8-4E7F-8EE3-06E5A9591319}" presName="parentLeftMargin" presStyleLbl="node1" presStyleIdx="2" presStyleCnt="4"/>
      <dgm:spPr/>
    </dgm:pt>
    <dgm:pt modelId="{532CD255-9B07-4F86-B3A2-84CE112F3DCE}" type="pres">
      <dgm:prSet presAssocID="{E7AACF60-DCB8-4E7F-8EE3-06E5A9591319}" presName="parentText" presStyleLbl="node1" presStyleIdx="3" presStyleCnt="4">
        <dgm:presLayoutVars>
          <dgm:chMax val="0"/>
          <dgm:bulletEnabled val="1"/>
        </dgm:presLayoutVars>
      </dgm:prSet>
      <dgm:spPr/>
    </dgm:pt>
    <dgm:pt modelId="{4CE0DE0D-6FE9-463C-A309-94E766441546}" type="pres">
      <dgm:prSet presAssocID="{E7AACF60-DCB8-4E7F-8EE3-06E5A9591319}" presName="negativeSpace" presStyleCnt="0"/>
      <dgm:spPr/>
    </dgm:pt>
    <dgm:pt modelId="{41332ACC-3D56-4C2F-8106-9E4A7672FD12}" type="pres">
      <dgm:prSet presAssocID="{E7AACF60-DCB8-4E7F-8EE3-06E5A9591319}" presName="childText" presStyleLbl="conFgAcc1" presStyleIdx="3" presStyleCnt="4">
        <dgm:presLayoutVars>
          <dgm:bulletEnabled val="1"/>
        </dgm:presLayoutVars>
      </dgm:prSet>
      <dgm:spPr/>
    </dgm:pt>
  </dgm:ptLst>
  <dgm:cxnLst>
    <dgm:cxn modelId="{E664B302-3B45-4A1B-B625-AA54941A8C32}" type="presOf" srcId="{4FF96AE2-6C2C-4184-AF10-59FC95457D23}" destId="{7DD45741-EE4E-4047-A4AD-405072A8C2FF}" srcOrd="1" destOrd="0" presId="urn:microsoft.com/office/officeart/2005/8/layout/list1"/>
    <dgm:cxn modelId="{10690311-AEAD-E540-BA16-22585EEA1E8F}" srcId="{3CD293BB-88B1-8844-82C2-7EF9DA6F7C14}" destId="{F8834C68-2F13-A44E-823D-EFAD364CD7E0}" srcOrd="0" destOrd="0" parTransId="{D713F31F-6EF8-5247-8D0A-0D9CDB6B485F}" sibTransId="{BC7706BF-AD50-4542-B36D-D932BA20F7AF}"/>
    <dgm:cxn modelId="{696D9D3D-6ECE-714F-ADE0-878D66E8CA6E}" srcId="{3CD293BB-88B1-8844-82C2-7EF9DA6F7C14}" destId="{5475F9E3-C684-0A45-BD0E-443A00B9F915}" srcOrd="1" destOrd="0" parTransId="{04921688-EA0C-A74C-B1DF-97E0D0BAFC62}" sibTransId="{925ADCC4-BC09-D54C-AFA5-D396CCD2168B}"/>
    <dgm:cxn modelId="{96450366-E959-4109-B881-6DFF3FA5FE60}" type="presOf" srcId="{3CD293BB-88B1-8844-82C2-7EF9DA6F7C14}" destId="{B351E6C0-1443-8F47-8BEB-C390F2255D19}" srcOrd="0" destOrd="0" presId="urn:microsoft.com/office/officeart/2005/8/layout/list1"/>
    <dgm:cxn modelId="{8980378A-1B03-BB49-A321-0CAA120C1030}" type="presOf" srcId="{F8834C68-2F13-A44E-823D-EFAD364CD7E0}" destId="{D4DBFDF5-FDFF-FD44-BDBE-24AAB7B204A3}" srcOrd="1" destOrd="0" presId="urn:microsoft.com/office/officeart/2005/8/layout/list1"/>
    <dgm:cxn modelId="{D9F4FCB2-C701-46CA-AEDD-F326F17BDD6F}" type="presOf" srcId="{E7AACF60-DCB8-4E7F-8EE3-06E5A9591319}" destId="{532CD255-9B07-4F86-B3A2-84CE112F3DCE}" srcOrd="1" destOrd="0" presId="urn:microsoft.com/office/officeart/2005/8/layout/list1"/>
    <dgm:cxn modelId="{F4E7D2BF-133A-44F2-8C97-C507556B7CAD}" srcId="{3CD293BB-88B1-8844-82C2-7EF9DA6F7C14}" destId="{4FF96AE2-6C2C-4184-AF10-59FC95457D23}" srcOrd="2" destOrd="0" parTransId="{30D85248-93C1-49E6-8A3D-39B316E5445B}" sibTransId="{3D415E0C-B872-4BF3-8504-A53C53779595}"/>
    <dgm:cxn modelId="{0C1F20C0-0CBF-824C-89CB-606E7CE4E154}" type="presOf" srcId="{5475F9E3-C684-0A45-BD0E-443A00B9F915}" destId="{F4C456DC-C48B-4C40-9B30-5B145C09FD25}" srcOrd="1" destOrd="0" presId="urn:microsoft.com/office/officeart/2005/8/layout/list1"/>
    <dgm:cxn modelId="{D7E5D5CD-DE5B-F049-B9F4-3A1FF37E4B15}" type="presOf" srcId="{F8834C68-2F13-A44E-823D-EFAD364CD7E0}" destId="{7995D352-2839-214F-9997-40D943A508E9}" srcOrd="0" destOrd="0" presId="urn:microsoft.com/office/officeart/2005/8/layout/list1"/>
    <dgm:cxn modelId="{0C48CACF-628E-4C58-B462-51A62F5508F0}" type="presOf" srcId="{4FF96AE2-6C2C-4184-AF10-59FC95457D23}" destId="{61FFF159-60E7-4C3B-B528-08EBC96C5543}" srcOrd="0" destOrd="0" presId="urn:microsoft.com/office/officeart/2005/8/layout/list1"/>
    <dgm:cxn modelId="{31CE32D2-A5F9-4408-BF8F-37A2C885A745}" srcId="{3CD293BB-88B1-8844-82C2-7EF9DA6F7C14}" destId="{E7AACF60-DCB8-4E7F-8EE3-06E5A9591319}" srcOrd="3" destOrd="0" parTransId="{C849F4BD-D018-401F-8060-30305DFF26C3}" sibTransId="{682CF2E2-EEE3-4D1D-9856-A0DBF3A49496}"/>
    <dgm:cxn modelId="{25EE57D9-A0C1-CF44-A2E4-4EEF9EE39C97}" type="presOf" srcId="{5475F9E3-C684-0A45-BD0E-443A00B9F915}" destId="{3572DE8A-71C0-814B-B4E9-2BDF4ED309E0}" srcOrd="0" destOrd="0" presId="urn:microsoft.com/office/officeart/2005/8/layout/list1"/>
    <dgm:cxn modelId="{2AD936F7-47A9-44B4-AC5E-A0F274C3DDDE}" type="presOf" srcId="{E7AACF60-DCB8-4E7F-8EE3-06E5A9591319}" destId="{290B12BB-3765-4BA6-875F-B7EDC3CEAC7E}" srcOrd="0" destOrd="0" presId="urn:microsoft.com/office/officeart/2005/8/layout/list1"/>
    <dgm:cxn modelId="{040B6F6F-5D88-7740-83A7-D5420223B46A}" type="presParOf" srcId="{B351E6C0-1443-8F47-8BEB-C390F2255D19}" destId="{B6622932-2E0A-4840-B1BA-8EA10989DED8}" srcOrd="0" destOrd="0" presId="urn:microsoft.com/office/officeart/2005/8/layout/list1"/>
    <dgm:cxn modelId="{0ABAAF79-E517-1B4B-9A11-1BC63C703027}" type="presParOf" srcId="{B6622932-2E0A-4840-B1BA-8EA10989DED8}" destId="{7995D352-2839-214F-9997-40D943A508E9}" srcOrd="0" destOrd="0" presId="urn:microsoft.com/office/officeart/2005/8/layout/list1"/>
    <dgm:cxn modelId="{EF0F398E-BA3A-0B46-86D2-4686089E1411}" type="presParOf" srcId="{B6622932-2E0A-4840-B1BA-8EA10989DED8}" destId="{D4DBFDF5-FDFF-FD44-BDBE-24AAB7B204A3}" srcOrd="1" destOrd="0" presId="urn:microsoft.com/office/officeart/2005/8/layout/list1"/>
    <dgm:cxn modelId="{90660685-31A4-7E4C-B72F-1A95AB71418B}" type="presParOf" srcId="{B351E6C0-1443-8F47-8BEB-C390F2255D19}" destId="{F23BD87D-4400-2149-958E-F2A277A6EE37}" srcOrd="1" destOrd="0" presId="urn:microsoft.com/office/officeart/2005/8/layout/list1"/>
    <dgm:cxn modelId="{9F98D223-8DCA-AE4D-A6C8-2FCD443C21A6}" type="presParOf" srcId="{B351E6C0-1443-8F47-8BEB-C390F2255D19}" destId="{D70EAE5D-F34A-BC4C-9D2A-5264412565DC}" srcOrd="2" destOrd="0" presId="urn:microsoft.com/office/officeart/2005/8/layout/list1"/>
    <dgm:cxn modelId="{4F37E08D-BFFC-444B-9D2D-EB5E8AA2D661}" type="presParOf" srcId="{B351E6C0-1443-8F47-8BEB-C390F2255D19}" destId="{FFE731ED-03A1-5D4C-9D3F-C482569CDAEE}" srcOrd="3" destOrd="0" presId="urn:microsoft.com/office/officeart/2005/8/layout/list1"/>
    <dgm:cxn modelId="{48A6D6D9-6B2B-074C-A1B7-01B3F8C1CFB6}" type="presParOf" srcId="{B351E6C0-1443-8F47-8BEB-C390F2255D19}" destId="{FEB12736-FF6D-D943-8AEE-17B8C53BBA73}" srcOrd="4" destOrd="0" presId="urn:microsoft.com/office/officeart/2005/8/layout/list1"/>
    <dgm:cxn modelId="{AC09534B-48E8-5F44-9E4D-DE95CE87E271}" type="presParOf" srcId="{FEB12736-FF6D-D943-8AEE-17B8C53BBA73}" destId="{3572DE8A-71C0-814B-B4E9-2BDF4ED309E0}" srcOrd="0" destOrd="0" presId="urn:microsoft.com/office/officeart/2005/8/layout/list1"/>
    <dgm:cxn modelId="{21C90600-4FEB-9040-9068-D24AB41F2D59}" type="presParOf" srcId="{FEB12736-FF6D-D943-8AEE-17B8C53BBA73}" destId="{F4C456DC-C48B-4C40-9B30-5B145C09FD25}" srcOrd="1" destOrd="0" presId="urn:microsoft.com/office/officeart/2005/8/layout/list1"/>
    <dgm:cxn modelId="{EA2BCB18-0B3C-814A-8694-4D601835D53C}" type="presParOf" srcId="{B351E6C0-1443-8F47-8BEB-C390F2255D19}" destId="{98C2233B-FAAA-F54E-A1A4-D1ABCF9D6DF6}" srcOrd="5" destOrd="0" presId="urn:microsoft.com/office/officeart/2005/8/layout/list1"/>
    <dgm:cxn modelId="{0CCC93E4-4769-A647-9331-30A0767D662C}" type="presParOf" srcId="{B351E6C0-1443-8F47-8BEB-C390F2255D19}" destId="{920045EC-A7BF-F54E-A7C1-A8D93BE9EB8D}" srcOrd="6" destOrd="0" presId="urn:microsoft.com/office/officeart/2005/8/layout/list1"/>
    <dgm:cxn modelId="{52989567-BC0B-E743-A502-FD85B2C46327}" type="presParOf" srcId="{B351E6C0-1443-8F47-8BEB-C390F2255D19}" destId="{A3D13BA2-8FF6-D340-9828-0FB1463F3FB0}" srcOrd="7" destOrd="0" presId="urn:microsoft.com/office/officeart/2005/8/layout/list1"/>
    <dgm:cxn modelId="{29A8EF01-693B-4705-B295-DA8D34DCCAE1}" type="presParOf" srcId="{B351E6C0-1443-8F47-8BEB-C390F2255D19}" destId="{FA19273E-E954-4978-8142-DD9B9E5B208B}" srcOrd="8" destOrd="0" presId="urn:microsoft.com/office/officeart/2005/8/layout/list1"/>
    <dgm:cxn modelId="{CA3BFFB5-087B-4665-BC93-A413EEC1AA0F}" type="presParOf" srcId="{FA19273E-E954-4978-8142-DD9B9E5B208B}" destId="{61FFF159-60E7-4C3B-B528-08EBC96C5543}" srcOrd="0" destOrd="0" presId="urn:microsoft.com/office/officeart/2005/8/layout/list1"/>
    <dgm:cxn modelId="{DE26D003-58B7-418D-90E6-86979783143D}" type="presParOf" srcId="{FA19273E-E954-4978-8142-DD9B9E5B208B}" destId="{7DD45741-EE4E-4047-A4AD-405072A8C2FF}" srcOrd="1" destOrd="0" presId="urn:microsoft.com/office/officeart/2005/8/layout/list1"/>
    <dgm:cxn modelId="{DE55EEB7-5C82-4C5E-ABAB-6E644875E362}" type="presParOf" srcId="{B351E6C0-1443-8F47-8BEB-C390F2255D19}" destId="{406E7BF7-71D2-484F-A3D1-A17692899E1F}" srcOrd="9" destOrd="0" presId="urn:microsoft.com/office/officeart/2005/8/layout/list1"/>
    <dgm:cxn modelId="{88175AC7-36AF-4048-8B99-C544912E3856}" type="presParOf" srcId="{B351E6C0-1443-8F47-8BEB-C390F2255D19}" destId="{8808E07F-8889-48FD-A63C-F256ACFCF1AB}" srcOrd="10" destOrd="0" presId="urn:microsoft.com/office/officeart/2005/8/layout/list1"/>
    <dgm:cxn modelId="{67FC8D58-16D8-4758-AD43-EA6B8273CC32}" type="presParOf" srcId="{B351E6C0-1443-8F47-8BEB-C390F2255D19}" destId="{41ED45DD-6757-4E4D-9FB0-03B0374BDE86}" srcOrd="11" destOrd="0" presId="urn:microsoft.com/office/officeart/2005/8/layout/list1"/>
    <dgm:cxn modelId="{2F6DD435-975B-4D1E-90A9-40FF711C993E}" type="presParOf" srcId="{B351E6C0-1443-8F47-8BEB-C390F2255D19}" destId="{4EC61D74-2B6E-4A80-9D4C-0647A3B145FE}" srcOrd="12" destOrd="0" presId="urn:microsoft.com/office/officeart/2005/8/layout/list1"/>
    <dgm:cxn modelId="{6FA60E43-0072-4BD7-9E36-1C5C68D4416E}" type="presParOf" srcId="{4EC61D74-2B6E-4A80-9D4C-0647A3B145FE}" destId="{290B12BB-3765-4BA6-875F-B7EDC3CEAC7E}" srcOrd="0" destOrd="0" presId="urn:microsoft.com/office/officeart/2005/8/layout/list1"/>
    <dgm:cxn modelId="{D3D350B6-EDE3-4A8E-8286-AD4947A5CDED}" type="presParOf" srcId="{4EC61D74-2B6E-4A80-9D4C-0647A3B145FE}" destId="{532CD255-9B07-4F86-B3A2-84CE112F3DCE}" srcOrd="1" destOrd="0" presId="urn:microsoft.com/office/officeart/2005/8/layout/list1"/>
    <dgm:cxn modelId="{2F536458-6AA7-4397-921F-F16379012C3C}" type="presParOf" srcId="{B351E6C0-1443-8F47-8BEB-C390F2255D19}" destId="{4CE0DE0D-6FE9-463C-A309-94E766441546}" srcOrd="13" destOrd="0" presId="urn:microsoft.com/office/officeart/2005/8/layout/list1"/>
    <dgm:cxn modelId="{17480CD5-16DF-4F02-9EB1-C905D13B995F}" type="presParOf" srcId="{B351E6C0-1443-8F47-8BEB-C390F2255D19}" destId="{41332ACC-3D56-4C2F-8106-9E4A7672FD12}"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3CD293BB-88B1-8844-82C2-7EF9DA6F7C14}"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fr-FR"/>
        </a:p>
      </dgm:t>
    </dgm:pt>
    <dgm:pt modelId="{2B257DBE-CB1E-1F4F-BA96-36BB45E88633}">
      <dgm:prSet custT="1"/>
      <dgm:spPr/>
      <dgm:t>
        <a:bodyPr/>
        <a:lstStyle/>
        <a:p>
          <a:pPr rtl="0"/>
          <a:r>
            <a:rPr lang="fr-FR" sz="2000" dirty="0"/>
            <a:t>Histoire du livre et des bibliothèques (MMSH) </a:t>
          </a:r>
        </a:p>
      </dgm:t>
    </dgm:pt>
    <dgm:pt modelId="{34E79B6F-A218-7445-B297-98F5A5C68F27}" type="parTrans" cxnId="{81BEEDF2-7002-F049-A784-BB06A1860738}">
      <dgm:prSet/>
      <dgm:spPr/>
      <dgm:t>
        <a:bodyPr/>
        <a:lstStyle/>
        <a:p>
          <a:endParaRPr lang="fr-FR"/>
        </a:p>
      </dgm:t>
    </dgm:pt>
    <dgm:pt modelId="{43D2F19F-7491-824D-BE4F-C9166AEB54D2}" type="sibTrans" cxnId="{81BEEDF2-7002-F049-A784-BB06A1860738}">
      <dgm:prSet/>
      <dgm:spPr/>
      <dgm:t>
        <a:bodyPr/>
        <a:lstStyle/>
        <a:p>
          <a:endParaRPr lang="fr-FR"/>
        </a:p>
      </dgm:t>
    </dgm:pt>
    <dgm:pt modelId="{2573ABC5-72CC-1342-B772-9E867ED6C020}">
      <dgm:prSet custT="1"/>
      <dgm:spPr/>
      <dgm:t>
        <a:bodyPr/>
        <a:lstStyle/>
        <a:p>
          <a:pPr rtl="0"/>
          <a:r>
            <a:rPr lang="fr-FR" sz="2000" b="0" dirty="0"/>
            <a:t>Les esclavages en Méditerranée, de l'Antiquité au XX</a:t>
          </a:r>
          <a:r>
            <a:rPr lang="fr-FR" sz="2000" b="0" baseline="30000" dirty="0"/>
            <a:t>e</a:t>
          </a:r>
          <a:r>
            <a:rPr lang="fr-FR" sz="2000" b="0" dirty="0"/>
            <a:t> siècle (MMSH) </a:t>
          </a:r>
        </a:p>
      </dgm:t>
    </dgm:pt>
    <dgm:pt modelId="{95760AB2-E095-A344-8C28-F7E1BB5986A0}" type="parTrans" cxnId="{95AEF585-88F1-5740-B3DE-FE80096C4417}">
      <dgm:prSet/>
      <dgm:spPr/>
      <dgm:t>
        <a:bodyPr/>
        <a:lstStyle/>
        <a:p>
          <a:endParaRPr lang="fr-FR"/>
        </a:p>
      </dgm:t>
    </dgm:pt>
    <dgm:pt modelId="{75971B05-DDB3-3340-8DA4-6AF64DC01426}" type="sibTrans" cxnId="{95AEF585-88F1-5740-B3DE-FE80096C4417}">
      <dgm:prSet/>
      <dgm:spPr/>
      <dgm:t>
        <a:bodyPr/>
        <a:lstStyle/>
        <a:p>
          <a:endParaRPr lang="fr-FR"/>
        </a:p>
      </dgm:t>
    </dgm:pt>
    <dgm:pt modelId="{05BF24CB-1993-C848-A245-C5C3F18F6F9C}">
      <dgm:prSet custT="1"/>
      <dgm:spPr/>
      <dgm:t>
        <a:bodyPr/>
        <a:lstStyle/>
        <a:p>
          <a:pPr rtl="0"/>
          <a:r>
            <a:rPr lang="fr-FR" sz="2000" dirty="0"/>
            <a:t>IMERA-Atelier « Styles de vie en Méditerranée »</a:t>
          </a:r>
        </a:p>
      </dgm:t>
    </dgm:pt>
    <dgm:pt modelId="{65584879-A49F-7548-8EDE-C686334D0B70}" type="parTrans" cxnId="{6C00C269-A3C1-EB46-AFC2-2287F47C9999}">
      <dgm:prSet/>
      <dgm:spPr/>
      <dgm:t>
        <a:bodyPr/>
        <a:lstStyle/>
        <a:p>
          <a:endParaRPr lang="fr-FR"/>
        </a:p>
      </dgm:t>
    </dgm:pt>
    <dgm:pt modelId="{19FC6EC8-C54D-8E44-92D9-BDAADF28FAB5}" type="sibTrans" cxnId="{6C00C269-A3C1-EB46-AFC2-2287F47C9999}">
      <dgm:prSet/>
      <dgm:spPr/>
      <dgm:t>
        <a:bodyPr/>
        <a:lstStyle/>
        <a:p>
          <a:endParaRPr lang="fr-FR"/>
        </a:p>
      </dgm:t>
    </dgm:pt>
    <dgm:pt modelId="{CBAD8CAF-AACA-094F-8806-C8884D0610A8}">
      <dgm:prSet custT="1"/>
      <dgm:spPr/>
      <dgm:t>
        <a:bodyPr/>
        <a:lstStyle/>
        <a:p>
          <a:pPr rtl="0"/>
          <a:r>
            <a:rPr lang="fr-FR" sz="2000" b="0" dirty="0"/>
            <a:t>De l’écrit à l’écran : les ressources numériques produisent-elles des savoirs virtuels ?(MMSH)</a:t>
          </a:r>
        </a:p>
      </dgm:t>
    </dgm:pt>
    <dgm:pt modelId="{8768CD72-E748-954C-9F85-67689EBA72E4}" type="parTrans" cxnId="{225AE539-1E3B-274D-B412-D9A5D7AB567C}">
      <dgm:prSet/>
      <dgm:spPr/>
      <dgm:t>
        <a:bodyPr/>
        <a:lstStyle/>
        <a:p>
          <a:endParaRPr lang="fr-FR"/>
        </a:p>
      </dgm:t>
    </dgm:pt>
    <dgm:pt modelId="{DB7057CC-C25C-8E46-A4EC-529D9C28518E}" type="sibTrans" cxnId="{225AE539-1E3B-274D-B412-D9A5D7AB567C}">
      <dgm:prSet/>
      <dgm:spPr/>
      <dgm:t>
        <a:bodyPr/>
        <a:lstStyle/>
        <a:p>
          <a:endParaRPr lang="fr-FR"/>
        </a:p>
      </dgm:t>
    </dgm:pt>
    <dgm:pt modelId="{A1C5047C-B165-4F40-ADCF-00C201B674D7}">
      <dgm:prSet/>
      <dgm:spPr/>
      <dgm:t>
        <a:bodyPr/>
        <a:lstStyle/>
        <a:p>
          <a:endParaRPr lang="fr-FR"/>
        </a:p>
      </dgm:t>
    </dgm:pt>
    <dgm:pt modelId="{BB9DB735-3209-4F7F-BD08-A70950FFA1DD}" type="parTrans" cxnId="{9F321150-B845-4ED9-81EB-C61E67D5FF29}">
      <dgm:prSet/>
      <dgm:spPr/>
      <dgm:t>
        <a:bodyPr/>
        <a:lstStyle/>
        <a:p>
          <a:endParaRPr lang="fr-FR"/>
        </a:p>
      </dgm:t>
    </dgm:pt>
    <dgm:pt modelId="{657DF955-25DF-4A61-A397-299DA3F138E7}" type="sibTrans" cxnId="{9F321150-B845-4ED9-81EB-C61E67D5FF29}">
      <dgm:prSet/>
      <dgm:spPr/>
      <dgm:t>
        <a:bodyPr/>
        <a:lstStyle/>
        <a:p>
          <a:endParaRPr lang="fr-FR"/>
        </a:p>
      </dgm:t>
    </dgm:pt>
    <dgm:pt modelId="{4DE9C6AA-06FF-4121-903E-6BC2F416A421}">
      <dgm:prSet custT="1"/>
      <dgm:spPr/>
      <dgm:t>
        <a:bodyPr/>
        <a:lstStyle/>
        <a:p>
          <a:r>
            <a:rPr lang="fr-FR" sz="2000" dirty="0"/>
            <a:t>Programme doctoral </a:t>
          </a:r>
          <a:r>
            <a:rPr lang="fr-FR" sz="2000" dirty="0" err="1"/>
            <a:t>SoMuM</a:t>
          </a:r>
          <a:endParaRPr lang="fr-FR" sz="2000" dirty="0"/>
        </a:p>
      </dgm:t>
    </dgm:pt>
    <dgm:pt modelId="{26B2EFA1-1B4F-4F75-BC05-5AC7CDDD060F}" type="parTrans" cxnId="{F088499E-8989-471B-AFDC-3F85A5666931}">
      <dgm:prSet/>
      <dgm:spPr/>
      <dgm:t>
        <a:bodyPr/>
        <a:lstStyle/>
        <a:p>
          <a:endParaRPr lang="fr-FR"/>
        </a:p>
      </dgm:t>
    </dgm:pt>
    <dgm:pt modelId="{56EF8EA2-8406-4596-AE87-B8D0F27DA7DA}" type="sibTrans" cxnId="{F088499E-8989-471B-AFDC-3F85A5666931}">
      <dgm:prSet/>
      <dgm:spPr/>
      <dgm:t>
        <a:bodyPr/>
        <a:lstStyle/>
        <a:p>
          <a:endParaRPr lang="fr-FR"/>
        </a:p>
      </dgm:t>
    </dgm:pt>
    <dgm:pt modelId="{B351E6C0-1443-8F47-8BEB-C390F2255D19}" type="pres">
      <dgm:prSet presAssocID="{3CD293BB-88B1-8844-82C2-7EF9DA6F7C14}" presName="linear" presStyleCnt="0">
        <dgm:presLayoutVars>
          <dgm:dir/>
          <dgm:animLvl val="lvl"/>
          <dgm:resizeHandles val="exact"/>
        </dgm:presLayoutVars>
      </dgm:prSet>
      <dgm:spPr/>
    </dgm:pt>
    <dgm:pt modelId="{B170718B-35DF-7F41-BBBA-BD88E5CA7EDD}" type="pres">
      <dgm:prSet presAssocID="{2B257DBE-CB1E-1F4F-BA96-36BB45E88633}" presName="parentLin" presStyleCnt="0"/>
      <dgm:spPr/>
    </dgm:pt>
    <dgm:pt modelId="{0A6CC8C6-3D5B-5C43-AC15-F9E31F9C85B3}" type="pres">
      <dgm:prSet presAssocID="{2B257DBE-CB1E-1F4F-BA96-36BB45E88633}" presName="parentLeftMargin" presStyleLbl="node1" presStyleIdx="0" presStyleCnt="5"/>
      <dgm:spPr/>
    </dgm:pt>
    <dgm:pt modelId="{F52BEB00-C5CD-1F4E-98CF-696D208F451E}" type="pres">
      <dgm:prSet presAssocID="{2B257DBE-CB1E-1F4F-BA96-36BB45E88633}" presName="parentText" presStyleLbl="node1" presStyleIdx="0" presStyleCnt="5" custScaleX="117949">
        <dgm:presLayoutVars>
          <dgm:chMax val="0"/>
          <dgm:bulletEnabled val="1"/>
        </dgm:presLayoutVars>
      </dgm:prSet>
      <dgm:spPr/>
    </dgm:pt>
    <dgm:pt modelId="{5F566CBE-CF12-BF4E-9CEE-737526E5EB3B}" type="pres">
      <dgm:prSet presAssocID="{2B257DBE-CB1E-1F4F-BA96-36BB45E88633}" presName="negativeSpace" presStyleCnt="0"/>
      <dgm:spPr/>
    </dgm:pt>
    <dgm:pt modelId="{EA7B307C-F2B6-A646-ABE3-246DD242160B}" type="pres">
      <dgm:prSet presAssocID="{2B257DBE-CB1E-1F4F-BA96-36BB45E88633}" presName="childText" presStyleLbl="conFgAcc1" presStyleIdx="0" presStyleCnt="5">
        <dgm:presLayoutVars>
          <dgm:bulletEnabled val="1"/>
        </dgm:presLayoutVars>
      </dgm:prSet>
      <dgm:spPr/>
    </dgm:pt>
    <dgm:pt modelId="{A0C97D3A-107D-BE42-9085-2DEC4E52D976}" type="pres">
      <dgm:prSet presAssocID="{43D2F19F-7491-824D-BE4F-C9166AEB54D2}" presName="spaceBetweenRectangles" presStyleCnt="0"/>
      <dgm:spPr/>
    </dgm:pt>
    <dgm:pt modelId="{A97C9133-9E79-D148-97A9-A4EF1F7BC023}" type="pres">
      <dgm:prSet presAssocID="{CBAD8CAF-AACA-094F-8806-C8884D0610A8}" presName="parentLin" presStyleCnt="0"/>
      <dgm:spPr/>
    </dgm:pt>
    <dgm:pt modelId="{8031A64D-7B61-C24C-9CA9-BEDADA186C15}" type="pres">
      <dgm:prSet presAssocID="{CBAD8CAF-AACA-094F-8806-C8884D0610A8}" presName="parentLeftMargin" presStyleLbl="node1" presStyleIdx="0" presStyleCnt="5"/>
      <dgm:spPr/>
    </dgm:pt>
    <dgm:pt modelId="{0586C308-AEDC-9449-9ADA-C0365977119B}" type="pres">
      <dgm:prSet presAssocID="{CBAD8CAF-AACA-094F-8806-C8884D0610A8}" presName="parentText" presStyleLbl="node1" presStyleIdx="1" presStyleCnt="5" custScaleX="117474" custScaleY="108582">
        <dgm:presLayoutVars>
          <dgm:chMax val="0"/>
          <dgm:bulletEnabled val="1"/>
        </dgm:presLayoutVars>
      </dgm:prSet>
      <dgm:spPr/>
    </dgm:pt>
    <dgm:pt modelId="{61964908-07D0-0B46-8A05-5EDCFE49FBF2}" type="pres">
      <dgm:prSet presAssocID="{CBAD8CAF-AACA-094F-8806-C8884D0610A8}" presName="negativeSpace" presStyleCnt="0"/>
      <dgm:spPr/>
    </dgm:pt>
    <dgm:pt modelId="{8180C35D-131C-B94A-92FB-EA65B70070C2}" type="pres">
      <dgm:prSet presAssocID="{CBAD8CAF-AACA-094F-8806-C8884D0610A8}" presName="childText" presStyleLbl="conFgAcc1" presStyleIdx="1" presStyleCnt="5">
        <dgm:presLayoutVars>
          <dgm:bulletEnabled val="1"/>
        </dgm:presLayoutVars>
      </dgm:prSet>
      <dgm:spPr/>
    </dgm:pt>
    <dgm:pt modelId="{0AE77B76-91D1-F34F-BAA8-271E2B60F0C8}" type="pres">
      <dgm:prSet presAssocID="{DB7057CC-C25C-8E46-A4EC-529D9C28518E}" presName="spaceBetweenRectangles" presStyleCnt="0"/>
      <dgm:spPr/>
    </dgm:pt>
    <dgm:pt modelId="{128F9904-0D71-A04C-BE5A-32595631F631}" type="pres">
      <dgm:prSet presAssocID="{2573ABC5-72CC-1342-B772-9E867ED6C020}" presName="parentLin" presStyleCnt="0"/>
      <dgm:spPr/>
    </dgm:pt>
    <dgm:pt modelId="{FAE06BE3-AF85-EB4E-A71F-B782131B6BC6}" type="pres">
      <dgm:prSet presAssocID="{2573ABC5-72CC-1342-B772-9E867ED6C020}" presName="parentLeftMargin" presStyleLbl="node1" presStyleIdx="1" presStyleCnt="5"/>
      <dgm:spPr/>
    </dgm:pt>
    <dgm:pt modelId="{24D35AE2-D67F-5549-A86C-CA18BC916DFC}" type="pres">
      <dgm:prSet presAssocID="{2573ABC5-72CC-1342-B772-9E867ED6C020}" presName="parentText" presStyleLbl="node1" presStyleIdx="2" presStyleCnt="5" custScaleX="116164">
        <dgm:presLayoutVars>
          <dgm:chMax val="0"/>
          <dgm:bulletEnabled val="1"/>
        </dgm:presLayoutVars>
      </dgm:prSet>
      <dgm:spPr/>
    </dgm:pt>
    <dgm:pt modelId="{BE3FBD83-768D-9D45-9299-25589703ACC2}" type="pres">
      <dgm:prSet presAssocID="{2573ABC5-72CC-1342-B772-9E867ED6C020}" presName="negativeSpace" presStyleCnt="0"/>
      <dgm:spPr/>
    </dgm:pt>
    <dgm:pt modelId="{73752AED-8C71-2042-A5DB-A1C667A53580}" type="pres">
      <dgm:prSet presAssocID="{2573ABC5-72CC-1342-B772-9E867ED6C020}" presName="childText" presStyleLbl="conFgAcc1" presStyleIdx="2" presStyleCnt="5">
        <dgm:presLayoutVars>
          <dgm:bulletEnabled val="1"/>
        </dgm:presLayoutVars>
      </dgm:prSet>
      <dgm:spPr/>
    </dgm:pt>
    <dgm:pt modelId="{11D8218F-929C-0C46-8148-DE56127DE6CE}" type="pres">
      <dgm:prSet presAssocID="{75971B05-DDB3-3340-8DA4-6AF64DC01426}" presName="spaceBetweenRectangles" presStyleCnt="0"/>
      <dgm:spPr/>
    </dgm:pt>
    <dgm:pt modelId="{BFF22939-7820-ED41-A085-838F8222DE40}" type="pres">
      <dgm:prSet presAssocID="{05BF24CB-1993-C848-A245-C5C3F18F6F9C}" presName="parentLin" presStyleCnt="0"/>
      <dgm:spPr/>
    </dgm:pt>
    <dgm:pt modelId="{F2AA4F17-611E-0D4F-9087-E95941A523B2}" type="pres">
      <dgm:prSet presAssocID="{05BF24CB-1993-C848-A245-C5C3F18F6F9C}" presName="parentLeftMargin" presStyleLbl="node1" presStyleIdx="2" presStyleCnt="5"/>
      <dgm:spPr/>
    </dgm:pt>
    <dgm:pt modelId="{2A36B93F-393B-6C40-8CED-3D71DDAB690A}" type="pres">
      <dgm:prSet presAssocID="{05BF24CB-1993-C848-A245-C5C3F18F6F9C}" presName="parentText" presStyleLbl="node1" presStyleIdx="3" presStyleCnt="5" custScaleX="115532">
        <dgm:presLayoutVars>
          <dgm:chMax val="0"/>
          <dgm:bulletEnabled val="1"/>
        </dgm:presLayoutVars>
      </dgm:prSet>
      <dgm:spPr/>
    </dgm:pt>
    <dgm:pt modelId="{55A0FE3F-4E42-E94D-8002-9888BCA54C8C}" type="pres">
      <dgm:prSet presAssocID="{05BF24CB-1993-C848-A245-C5C3F18F6F9C}" presName="negativeSpace" presStyleCnt="0"/>
      <dgm:spPr/>
    </dgm:pt>
    <dgm:pt modelId="{37AC5695-4FCD-CC42-8210-6F7F593C6747}" type="pres">
      <dgm:prSet presAssocID="{05BF24CB-1993-C848-A245-C5C3F18F6F9C}" presName="childText" presStyleLbl="conFgAcc1" presStyleIdx="3" presStyleCnt="5">
        <dgm:presLayoutVars>
          <dgm:bulletEnabled val="1"/>
        </dgm:presLayoutVars>
      </dgm:prSet>
      <dgm:spPr/>
    </dgm:pt>
    <dgm:pt modelId="{EEE3A7FA-30F6-40E5-85C4-7C62594490AB}" type="pres">
      <dgm:prSet presAssocID="{19FC6EC8-C54D-8E44-92D9-BDAADF28FAB5}" presName="spaceBetweenRectangles" presStyleCnt="0"/>
      <dgm:spPr/>
    </dgm:pt>
    <dgm:pt modelId="{3304CAED-DFDC-4200-8AA4-2990207F037F}" type="pres">
      <dgm:prSet presAssocID="{4DE9C6AA-06FF-4121-903E-6BC2F416A421}" presName="parentLin" presStyleCnt="0"/>
      <dgm:spPr/>
    </dgm:pt>
    <dgm:pt modelId="{7A6669DF-2C40-45C3-A3EC-6E254626DD4E}" type="pres">
      <dgm:prSet presAssocID="{4DE9C6AA-06FF-4121-903E-6BC2F416A421}" presName="parentLeftMargin" presStyleLbl="node1" presStyleIdx="3" presStyleCnt="5"/>
      <dgm:spPr/>
    </dgm:pt>
    <dgm:pt modelId="{F45B70EC-DA32-4B77-AE82-0F2AADA4FA2E}" type="pres">
      <dgm:prSet presAssocID="{4DE9C6AA-06FF-4121-903E-6BC2F416A421}" presName="parentText" presStyleLbl="node1" presStyleIdx="4" presStyleCnt="5" custScaleX="115532">
        <dgm:presLayoutVars>
          <dgm:chMax val="0"/>
          <dgm:bulletEnabled val="1"/>
        </dgm:presLayoutVars>
      </dgm:prSet>
      <dgm:spPr/>
    </dgm:pt>
    <dgm:pt modelId="{3A6096D7-8028-4188-BBB2-864ABFEE273D}" type="pres">
      <dgm:prSet presAssocID="{4DE9C6AA-06FF-4121-903E-6BC2F416A421}" presName="negativeSpace" presStyleCnt="0"/>
      <dgm:spPr/>
    </dgm:pt>
    <dgm:pt modelId="{F857DF08-0201-46D6-A2A4-FE52C739443B}" type="pres">
      <dgm:prSet presAssocID="{4DE9C6AA-06FF-4121-903E-6BC2F416A421}" presName="childText" presStyleLbl="conFgAcc1" presStyleIdx="4" presStyleCnt="5">
        <dgm:presLayoutVars>
          <dgm:bulletEnabled val="1"/>
        </dgm:presLayoutVars>
      </dgm:prSet>
      <dgm:spPr/>
    </dgm:pt>
  </dgm:ptLst>
  <dgm:cxnLst>
    <dgm:cxn modelId="{4A705D00-6FC1-EC4B-94F4-15F618808E4F}" type="presOf" srcId="{2B257DBE-CB1E-1F4F-BA96-36BB45E88633}" destId="{F52BEB00-C5CD-1F4E-98CF-696D208F451E}" srcOrd="1" destOrd="0" presId="urn:microsoft.com/office/officeart/2005/8/layout/list1"/>
    <dgm:cxn modelId="{878BDA2A-2416-AC47-A4D0-4E0AA323F35C}" type="presOf" srcId="{CBAD8CAF-AACA-094F-8806-C8884D0610A8}" destId="{8031A64D-7B61-C24C-9CA9-BEDADA186C15}" srcOrd="0" destOrd="0" presId="urn:microsoft.com/office/officeart/2005/8/layout/list1"/>
    <dgm:cxn modelId="{225AE539-1E3B-274D-B412-D9A5D7AB567C}" srcId="{3CD293BB-88B1-8844-82C2-7EF9DA6F7C14}" destId="{CBAD8CAF-AACA-094F-8806-C8884D0610A8}" srcOrd="1" destOrd="0" parTransId="{8768CD72-E748-954C-9F85-67689EBA72E4}" sibTransId="{DB7057CC-C25C-8E46-A4EC-529D9C28518E}"/>
    <dgm:cxn modelId="{A546D03C-DFB2-024C-B6E2-AB61E3509EEA}" type="presOf" srcId="{CBAD8CAF-AACA-094F-8806-C8884D0610A8}" destId="{0586C308-AEDC-9449-9ADA-C0365977119B}" srcOrd="1" destOrd="0" presId="urn:microsoft.com/office/officeart/2005/8/layout/list1"/>
    <dgm:cxn modelId="{2A8DB75F-DA7E-9D46-90B7-B5955770DBF5}" type="presOf" srcId="{2573ABC5-72CC-1342-B772-9E867ED6C020}" destId="{FAE06BE3-AF85-EB4E-A71F-B782131B6BC6}" srcOrd="0" destOrd="0" presId="urn:microsoft.com/office/officeart/2005/8/layout/list1"/>
    <dgm:cxn modelId="{EBB43344-2602-47B1-B197-9D6AE750FA2D}" type="presOf" srcId="{4DE9C6AA-06FF-4121-903E-6BC2F416A421}" destId="{7A6669DF-2C40-45C3-A3EC-6E254626DD4E}" srcOrd="0" destOrd="0" presId="urn:microsoft.com/office/officeart/2005/8/layout/list1"/>
    <dgm:cxn modelId="{96450366-E959-4109-B881-6DFF3FA5FE60}" type="presOf" srcId="{3CD293BB-88B1-8844-82C2-7EF9DA6F7C14}" destId="{B351E6C0-1443-8F47-8BEB-C390F2255D19}" srcOrd="0" destOrd="0" presId="urn:microsoft.com/office/officeart/2005/8/layout/list1"/>
    <dgm:cxn modelId="{6C00C269-A3C1-EB46-AFC2-2287F47C9999}" srcId="{3CD293BB-88B1-8844-82C2-7EF9DA6F7C14}" destId="{05BF24CB-1993-C848-A245-C5C3F18F6F9C}" srcOrd="3" destOrd="0" parTransId="{65584879-A49F-7548-8EDE-C686334D0B70}" sibTransId="{19FC6EC8-C54D-8E44-92D9-BDAADF28FAB5}"/>
    <dgm:cxn modelId="{9F321150-B845-4ED9-81EB-C61E67D5FF29}" srcId="{CBAD8CAF-AACA-094F-8806-C8884D0610A8}" destId="{A1C5047C-B165-4F40-ADCF-00C201B674D7}" srcOrd="0" destOrd="0" parTransId="{BB9DB735-3209-4F7F-BD08-A70950FFA1DD}" sibTransId="{657DF955-25DF-4A61-A397-299DA3F138E7}"/>
    <dgm:cxn modelId="{DF4F1180-2D7F-8A44-A52B-830A84BF4727}" type="presOf" srcId="{05BF24CB-1993-C848-A245-C5C3F18F6F9C}" destId="{F2AA4F17-611E-0D4F-9087-E95941A523B2}" srcOrd="0" destOrd="0" presId="urn:microsoft.com/office/officeart/2005/8/layout/list1"/>
    <dgm:cxn modelId="{95AEF585-88F1-5740-B3DE-FE80096C4417}" srcId="{3CD293BB-88B1-8844-82C2-7EF9DA6F7C14}" destId="{2573ABC5-72CC-1342-B772-9E867ED6C020}" srcOrd="2" destOrd="0" parTransId="{95760AB2-E095-A344-8C28-F7E1BB5986A0}" sibTransId="{75971B05-DDB3-3340-8DA4-6AF64DC01426}"/>
    <dgm:cxn modelId="{F088499E-8989-471B-AFDC-3F85A5666931}" srcId="{3CD293BB-88B1-8844-82C2-7EF9DA6F7C14}" destId="{4DE9C6AA-06FF-4121-903E-6BC2F416A421}" srcOrd="4" destOrd="0" parTransId="{26B2EFA1-1B4F-4F75-BC05-5AC7CDDD060F}" sibTransId="{56EF8EA2-8406-4596-AE87-B8D0F27DA7DA}"/>
    <dgm:cxn modelId="{A90206C2-982F-404E-9498-781362274526}" type="presOf" srcId="{4DE9C6AA-06FF-4121-903E-6BC2F416A421}" destId="{F45B70EC-DA32-4B77-AE82-0F2AADA4FA2E}" srcOrd="1" destOrd="0" presId="urn:microsoft.com/office/officeart/2005/8/layout/list1"/>
    <dgm:cxn modelId="{40C473D4-1086-4F0B-B982-584B47BF797B}" type="presOf" srcId="{A1C5047C-B165-4F40-ADCF-00C201B674D7}" destId="{8180C35D-131C-B94A-92FB-EA65B70070C2}" srcOrd="0" destOrd="0" presId="urn:microsoft.com/office/officeart/2005/8/layout/list1"/>
    <dgm:cxn modelId="{BC4777DC-DCDF-7A4C-849A-EE39C9098ABF}" type="presOf" srcId="{2573ABC5-72CC-1342-B772-9E867ED6C020}" destId="{24D35AE2-D67F-5549-A86C-CA18BC916DFC}" srcOrd="1" destOrd="0" presId="urn:microsoft.com/office/officeart/2005/8/layout/list1"/>
    <dgm:cxn modelId="{12AD1BEE-0012-684C-9507-F7B7D756B20B}" type="presOf" srcId="{05BF24CB-1993-C848-A245-C5C3F18F6F9C}" destId="{2A36B93F-393B-6C40-8CED-3D71DDAB690A}" srcOrd="1" destOrd="0" presId="urn:microsoft.com/office/officeart/2005/8/layout/list1"/>
    <dgm:cxn modelId="{81BEEDF2-7002-F049-A784-BB06A1860738}" srcId="{3CD293BB-88B1-8844-82C2-7EF9DA6F7C14}" destId="{2B257DBE-CB1E-1F4F-BA96-36BB45E88633}" srcOrd="0" destOrd="0" parTransId="{34E79B6F-A218-7445-B297-98F5A5C68F27}" sibTransId="{43D2F19F-7491-824D-BE4F-C9166AEB54D2}"/>
    <dgm:cxn modelId="{0CDF39FC-675D-1E4E-852C-119DC4F667BE}" type="presOf" srcId="{2B257DBE-CB1E-1F4F-BA96-36BB45E88633}" destId="{0A6CC8C6-3D5B-5C43-AC15-F9E31F9C85B3}" srcOrd="0" destOrd="0" presId="urn:microsoft.com/office/officeart/2005/8/layout/list1"/>
    <dgm:cxn modelId="{7AB544A3-2D22-0045-987C-462323FC2122}" type="presParOf" srcId="{B351E6C0-1443-8F47-8BEB-C390F2255D19}" destId="{B170718B-35DF-7F41-BBBA-BD88E5CA7EDD}" srcOrd="0" destOrd="0" presId="urn:microsoft.com/office/officeart/2005/8/layout/list1"/>
    <dgm:cxn modelId="{211F01FB-853D-2347-B0E1-65639C0A8FFC}" type="presParOf" srcId="{B170718B-35DF-7F41-BBBA-BD88E5CA7EDD}" destId="{0A6CC8C6-3D5B-5C43-AC15-F9E31F9C85B3}" srcOrd="0" destOrd="0" presId="urn:microsoft.com/office/officeart/2005/8/layout/list1"/>
    <dgm:cxn modelId="{0011AC55-1BBD-D548-B54A-D2EA4B4B3621}" type="presParOf" srcId="{B170718B-35DF-7F41-BBBA-BD88E5CA7EDD}" destId="{F52BEB00-C5CD-1F4E-98CF-696D208F451E}" srcOrd="1" destOrd="0" presId="urn:microsoft.com/office/officeart/2005/8/layout/list1"/>
    <dgm:cxn modelId="{BFE6A652-6C4D-A64B-9E69-629EB85DE349}" type="presParOf" srcId="{B351E6C0-1443-8F47-8BEB-C390F2255D19}" destId="{5F566CBE-CF12-BF4E-9CEE-737526E5EB3B}" srcOrd="1" destOrd="0" presId="urn:microsoft.com/office/officeart/2005/8/layout/list1"/>
    <dgm:cxn modelId="{439F014A-A899-9B47-BF32-19F985C8D0D8}" type="presParOf" srcId="{B351E6C0-1443-8F47-8BEB-C390F2255D19}" destId="{EA7B307C-F2B6-A646-ABE3-246DD242160B}" srcOrd="2" destOrd="0" presId="urn:microsoft.com/office/officeart/2005/8/layout/list1"/>
    <dgm:cxn modelId="{18FD42A0-684A-864D-96E0-9A9DFEB2878B}" type="presParOf" srcId="{B351E6C0-1443-8F47-8BEB-C390F2255D19}" destId="{A0C97D3A-107D-BE42-9085-2DEC4E52D976}" srcOrd="3" destOrd="0" presId="urn:microsoft.com/office/officeart/2005/8/layout/list1"/>
    <dgm:cxn modelId="{3D181B85-4EA1-DB4F-B14A-A54CDBFC4B66}" type="presParOf" srcId="{B351E6C0-1443-8F47-8BEB-C390F2255D19}" destId="{A97C9133-9E79-D148-97A9-A4EF1F7BC023}" srcOrd="4" destOrd="0" presId="urn:microsoft.com/office/officeart/2005/8/layout/list1"/>
    <dgm:cxn modelId="{F5C0A3A7-76F2-A442-AE8F-A4266B86EFED}" type="presParOf" srcId="{A97C9133-9E79-D148-97A9-A4EF1F7BC023}" destId="{8031A64D-7B61-C24C-9CA9-BEDADA186C15}" srcOrd="0" destOrd="0" presId="urn:microsoft.com/office/officeart/2005/8/layout/list1"/>
    <dgm:cxn modelId="{D1C82AFC-85C8-6A45-A631-830D37913175}" type="presParOf" srcId="{A97C9133-9E79-D148-97A9-A4EF1F7BC023}" destId="{0586C308-AEDC-9449-9ADA-C0365977119B}" srcOrd="1" destOrd="0" presId="urn:microsoft.com/office/officeart/2005/8/layout/list1"/>
    <dgm:cxn modelId="{90A38E5F-E4DB-884A-A3C6-87E4C5705EE7}" type="presParOf" srcId="{B351E6C0-1443-8F47-8BEB-C390F2255D19}" destId="{61964908-07D0-0B46-8A05-5EDCFE49FBF2}" srcOrd="5" destOrd="0" presId="urn:microsoft.com/office/officeart/2005/8/layout/list1"/>
    <dgm:cxn modelId="{15D09E2D-B99D-4446-91A9-1893778F2792}" type="presParOf" srcId="{B351E6C0-1443-8F47-8BEB-C390F2255D19}" destId="{8180C35D-131C-B94A-92FB-EA65B70070C2}" srcOrd="6" destOrd="0" presId="urn:microsoft.com/office/officeart/2005/8/layout/list1"/>
    <dgm:cxn modelId="{CB8F866C-6779-F440-9614-C67B517C1CFF}" type="presParOf" srcId="{B351E6C0-1443-8F47-8BEB-C390F2255D19}" destId="{0AE77B76-91D1-F34F-BAA8-271E2B60F0C8}" srcOrd="7" destOrd="0" presId="urn:microsoft.com/office/officeart/2005/8/layout/list1"/>
    <dgm:cxn modelId="{6AEC66B6-54FC-A445-B0BE-962C9EA6623D}" type="presParOf" srcId="{B351E6C0-1443-8F47-8BEB-C390F2255D19}" destId="{128F9904-0D71-A04C-BE5A-32595631F631}" srcOrd="8" destOrd="0" presId="urn:microsoft.com/office/officeart/2005/8/layout/list1"/>
    <dgm:cxn modelId="{5C0AF590-2065-1849-8459-7ECBB077B9B7}" type="presParOf" srcId="{128F9904-0D71-A04C-BE5A-32595631F631}" destId="{FAE06BE3-AF85-EB4E-A71F-B782131B6BC6}" srcOrd="0" destOrd="0" presId="urn:microsoft.com/office/officeart/2005/8/layout/list1"/>
    <dgm:cxn modelId="{7B866B9A-AF2D-524A-B043-28ADCB567991}" type="presParOf" srcId="{128F9904-0D71-A04C-BE5A-32595631F631}" destId="{24D35AE2-D67F-5549-A86C-CA18BC916DFC}" srcOrd="1" destOrd="0" presId="urn:microsoft.com/office/officeart/2005/8/layout/list1"/>
    <dgm:cxn modelId="{6ED5CEFB-5912-CA48-B731-A65E693B5B6B}" type="presParOf" srcId="{B351E6C0-1443-8F47-8BEB-C390F2255D19}" destId="{BE3FBD83-768D-9D45-9299-25589703ACC2}" srcOrd="9" destOrd="0" presId="urn:microsoft.com/office/officeart/2005/8/layout/list1"/>
    <dgm:cxn modelId="{F83DD4F5-E277-FB48-B8A4-E8104FFD5731}" type="presParOf" srcId="{B351E6C0-1443-8F47-8BEB-C390F2255D19}" destId="{73752AED-8C71-2042-A5DB-A1C667A53580}" srcOrd="10" destOrd="0" presId="urn:microsoft.com/office/officeart/2005/8/layout/list1"/>
    <dgm:cxn modelId="{6E3E1131-22F7-A34C-9ADB-9B37A08DD0EE}" type="presParOf" srcId="{B351E6C0-1443-8F47-8BEB-C390F2255D19}" destId="{11D8218F-929C-0C46-8148-DE56127DE6CE}" srcOrd="11" destOrd="0" presId="urn:microsoft.com/office/officeart/2005/8/layout/list1"/>
    <dgm:cxn modelId="{26F7C0EC-7B10-314D-8920-081823876560}" type="presParOf" srcId="{B351E6C0-1443-8F47-8BEB-C390F2255D19}" destId="{BFF22939-7820-ED41-A085-838F8222DE40}" srcOrd="12" destOrd="0" presId="urn:microsoft.com/office/officeart/2005/8/layout/list1"/>
    <dgm:cxn modelId="{F0EAF74A-8F18-E345-9B1C-7DB65BF209EA}" type="presParOf" srcId="{BFF22939-7820-ED41-A085-838F8222DE40}" destId="{F2AA4F17-611E-0D4F-9087-E95941A523B2}" srcOrd="0" destOrd="0" presId="urn:microsoft.com/office/officeart/2005/8/layout/list1"/>
    <dgm:cxn modelId="{3182FA2E-7D2B-0A4F-BFB6-C805FB72688F}" type="presParOf" srcId="{BFF22939-7820-ED41-A085-838F8222DE40}" destId="{2A36B93F-393B-6C40-8CED-3D71DDAB690A}" srcOrd="1" destOrd="0" presId="urn:microsoft.com/office/officeart/2005/8/layout/list1"/>
    <dgm:cxn modelId="{2696F19C-201B-1B45-B3A1-E27E0308B0C9}" type="presParOf" srcId="{B351E6C0-1443-8F47-8BEB-C390F2255D19}" destId="{55A0FE3F-4E42-E94D-8002-9888BCA54C8C}" srcOrd="13" destOrd="0" presId="urn:microsoft.com/office/officeart/2005/8/layout/list1"/>
    <dgm:cxn modelId="{F87BB8F5-F6E0-6645-BC1C-F03FDB5C3D28}" type="presParOf" srcId="{B351E6C0-1443-8F47-8BEB-C390F2255D19}" destId="{37AC5695-4FCD-CC42-8210-6F7F593C6747}" srcOrd="14" destOrd="0" presId="urn:microsoft.com/office/officeart/2005/8/layout/list1"/>
    <dgm:cxn modelId="{EA2599EE-D304-4995-A23D-F135A1F7AC45}" type="presParOf" srcId="{B351E6C0-1443-8F47-8BEB-C390F2255D19}" destId="{EEE3A7FA-30F6-40E5-85C4-7C62594490AB}" srcOrd="15" destOrd="0" presId="urn:microsoft.com/office/officeart/2005/8/layout/list1"/>
    <dgm:cxn modelId="{7BCFF8A4-2F4C-4C95-9131-DFFA8CB5A36E}" type="presParOf" srcId="{B351E6C0-1443-8F47-8BEB-C390F2255D19}" destId="{3304CAED-DFDC-4200-8AA4-2990207F037F}" srcOrd="16" destOrd="0" presId="urn:microsoft.com/office/officeart/2005/8/layout/list1"/>
    <dgm:cxn modelId="{D9A212CE-E612-497B-A107-052CCFAF4B81}" type="presParOf" srcId="{3304CAED-DFDC-4200-8AA4-2990207F037F}" destId="{7A6669DF-2C40-45C3-A3EC-6E254626DD4E}" srcOrd="0" destOrd="0" presId="urn:microsoft.com/office/officeart/2005/8/layout/list1"/>
    <dgm:cxn modelId="{4910E8F7-5B74-4245-A885-203A5D95CE80}" type="presParOf" srcId="{3304CAED-DFDC-4200-8AA4-2990207F037F}" destId="{F45B70EC-DA32-4B77-AE82-0F2AADA4FA2E}" srcOrd="1" destOrd="0" presId="urn:microsoft.com/office/officeart/2005/8/layout/list1"/>
    <dgm:cxn modelId="{01DA0EB0-9099-4CDC-94C8-6491D077A0A8}" type="presParOf" srcId="{B351E6C0-1443-8F47-8BEB-C390F2255D19}" destId="{3A6096D7-8028-4188-BBB2-864ABFEE273D}" srcOrd="17" destOrd="0" presId="urn:microsoft.com/office/officeart/2005/8/layout/list1"/>
    <dgm:cxn modelId="{F517F9C6-10C6-481F-B0CC-B1386F59EFD0}" type="presParOf" srcId="{B351E6C0-1443-8F47-8BEB-C390F2255D19}" destId="{F857DF08-0201-46D6-A2A4-FE52C739443B}"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3CD293BB-88B1-8844-82C2-7EF9DA6F7C14}"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fr-FR"/>
        </a:p>
      </dgm:t>
    </dgm:pt>
    <dgm:pt modelId="{2573ABC5-72CC-1342-B772-9E867ED6C020}">
      <dgm:prSet custT="1"/>
      <dgm:spPr/>
      <dgm:t>
        <a:bodyPr/>
        <a:lstStyle/>
        <a:p>
          <a:pPr rtl="0"/>
          <a:r>
            <a:rPr lang="fr-FR" sz="2000" b="0" dirty="0"/>
            <a:t>Atelier sur l’après-thèse (en partenariat avec l’Institut </a:t>
          </a:r>
          <a:r>
            <a:rPr lang="fr-FR" sz="2000" dirty="0" err="1"/>
            <a:t>SoMuM</a:t>
          </a:r>
          <a:r>
            <a:rPr lang="fr-FR" sz="2000" dirty="0"/>
            <a:t>)</a:t>
          </a:r>
          <a:endParaRPr lang="fr-FR" sz="2000" b="0" dirty="0"/>
        </a:p>
      </dgm:t>
    </dgm:pt>
    <dgm:pt modelId="{95760AB2-E095-A344-8C28-F7E1BB5986A0}" type="parTrans" cxnId="{95AEF585-88F1-5740-B3DE-FE80096C4417}">
      <dgm:prSet/>
      <dgm:spPr/>
      <dgm:t>
        <a:bodyPr/>
        <a:lstStyle/>
        <a:p>
          <a:endParaRPr lang="fr-FR" sz="2000"/>
        </a:p>
      </dgm:t>
    </dgm:pt>
    <dgm:pt modelId="{75971B05-DDB3-3340-8DA4-6AF64DC01426}" type="sibTrans" cxnId="{95AEF585-88F1-5740-B3DE-FE80096C4417}">
      <dgm:prSet/>
      <dgm:spPr/>
      <dgm:t>
        <a:bodyPr/>
        <a:lstStyle/>
        <a:p>
          <a:endParaRPr lang="fr-FR" sz="2000"/>
        </a:p>
      </dgm:t>
    </dgm:pt>
    <dgm:pt modelId="{CBAD8CAF-AACA-094F-8806-C8884D0610A8}">
      <dgm:prSet custT="1"/>
      <dgm:spPr/>
      <dgm:t>
        <a:bodyPr/>
        <a:lstStyle/>
        <a:p>
          <a:pPr rtl="0"/>
          <a:r>
            <a:rPr lang="fr-FR" sz="2000" b="0" dirty="0"/>
            <a:t>Préparer sa qualification au CNU (selon les disciplines)</a:t>
          </a:r>
        </a:p>
      </dgm:t>
    </dgm:pt>
    <dgm:pt modelId="{8768CD72-E748-954C-9F85-67689EBA72E4}" type="parTrans" cxnId="{225AE539-1E3B-274D-B412-D9A5D7AB567C}">
      <dgm:prSet/>
      <dgm:spPr/>
      <dgm:t>
        <a:bodyPr/>
        <a:lstStyle/>
        <a:p>
          <a:endParaRPr lang="fr-FR" sz="2000"/>
        </a:p>
      </dgm:t>
    </dgm:pt>
    <dgm:pt modelId="{DB7057CC-C25C-8E46-A4EC-529D9C28518E}" type="sibTrans" cxnId="{225AE539-1E3B-274D-B412-D9A5D7AB567C}">
      <dgm:prSet/>
      <dgm:spPr/>
      <dgm:t>
        <a:bodyPr/>
        <a:lstStyle/>
        <a:p>
          <a:endParaRPr lang="fr-FR" sz="2000"/>
        </a:p>
      </dgm:t>
    </dgm:pt>
    <dgm:pt modelId="{A1C5047C-B165-4F40-ADCF-00C201B674D7}">
      <dgm:prSet custT="1"/>
      <dgm:spPr/>
      <dgm:t>
        <a:bodyPr/>
        <a:lstStyle/>
        <a:p>
          <a:r>
            <a:rPr lang="fr-FR" sz="2000" dirty="0"/>
            <a:t>Préparer le concours du CNRS (selon discipline)</a:t>
          </a:r>
        </a:p>
      </dgm:t>
    </dgm:pt>
    <dgm:pt modelId="{BB9DB735-3209-4F7F-BD08-A70950FFA1DD}" type="parTrans" cxnId="{9F321150-B845-4ED9-81EB-C61E67D5FF29}">
      <dgm:prSet/>
      <dgm:spPr/>
      <dgm:t>
        <a:bodyPr/>
        <a:lstStyle/>
        <a:p>
          <a:endParaRPr lang="fr-FR" sz="2000"/>
        </a:p>
      </dgm:t>
    </dgm:pt>
    <dgm:pt modelId="{657DF955-25DF-4A61-A397-299DA3F138E7}" type="sibTrans" cxnId="{9F321150-B845-4ED9-81EB-C61E67D5FF29}">
      <dgm:prSet/>
      <dgm:spPr/>
      <dgm:t>
        <a:bodyPr/>
        <a:lstStyle/>
        <a:p>
          <a:endParaRPr lang="fr-FR" sz="2000"/>
        </a:p>
      </dgm:t>
    </dgm:pt>
    <dgm:pt modelId="{D5A84830-A00D-4EF3-B552-63F978B7CE15}">
      <dgm:prSet custT="1"/>
      <dgm:spPr/>
      <dgm:t>
        <a:bodyPr/>
        <a:lstStyle/>
        <a:p>
          <a:pPr rtl="0"/>
          <a:r>
            <a:rPr lang="fr-FR" sz="2000" b="0" dirty="0"/>
            <a:t>En projet : rencontre avec des employeurs potentiels (en partenariat avec la DPMSE)</a:t>
          </a:r>
        </a:p>
      </dgm:t>
    </dgm:pt>
    <dgm:pt modelId="{917B4CE4-832A-4C0F-AAEE-C35709288117}" type="parTrans" cxnId="{2640B9E8-13BD-4F72-B581-C4452D0FFF0E}">
      <dgm:prSet/>
      <dgm:spPr/>
      <dgm:t>
        <a:bodyPr/>
        <a:lstStyle/>
        <a:p>
          <a:endParaRPr lang="fr-FR" sz="2000"/>
        </a:p>
      </dgm:t>
    </dgm:pt>
    <dgm:pt modelId="{54D626A5-C544-4EF0-B5CD-D8C108CEAEE3}" type="sibTrans" cxnId="{2640B9E8-13BD-4F72-B581-C4452D0FFF0E}">
      <dgm:prSet/>
      <dgm:spPr/>
      <dgm:t>
        <a:bodyPr/>
        <a:lstStyle/>
        <a:p>
          <a:endParaRPr lang="fr-FR" sz="2000"/>
        </a:p>
      </dgm:t>
    </dgm:pt>
    <dgm:pt modelId="{B351E6C0-1443-8F47-8BEB-C390F2255D19}" type="pres">
      <dgm:prSet presAssocID="{3CD293BB-88B1-8844-82C2-7EF9DA6F7C14}" presName="linear" presStyleCnt="0">
        <dgm:presLayoutVars>
          <dgm:dir/>
          <dgm:animLvl val="lvl"/>
          <dgm:resizeHandles val="exact"/>
        </dgm:presLayoutVars>
      </dgm:prSet>
      <dgm:spPr/>
    </dgm:pt>
    <dgm:pt modelId="{A97C9133-9E79-D148-97A9-A4EF1F7BC023}" type="pres">
      <dgm:prSet presAssocID="{CBAD8CAF-AACA-094F-8806-C8884D0610A8}" presName="parentLin" presStyleCnt="0"/>
      <dgm:spPr/>
    </dgm:pt>
    <dgm:pt modelId="{8031A64D-7B61-C24C-9CA9-BEDADA186C15}" type="pres">
      <dgm:prSet presAssocID="{CBAD8CAF-AACA-094F-8806-C8884D0610A8}" presName="parentLeftMargin" presStyleLbl="node1" presStyleIdx="0" presStyleCnt="4"/>
      <dgm:spPr/>
    </dgm:pt>
    <dgm:pt modelId="{0586C308-AEDC-9449-9ADA-C0365977119B}" type="pres">
      <dgm:prSet presAssocID="{CBAD8CAF-AACA-094F-8806-C8884D0610A8}" presName="parentText" presStyleLbl="node1" presStyleIdx="0" presStyleCnt="4" custScaleX="117474" custScaleY="108582">
        <dgm:presLayoutVars>
          <dgm:chMax val="0"/>
          <dgm:bulletEnabled val="1"/>
        </dgm:presLayoutVars>
      </dgm:prSet>
      <dgm:spPr/>
    </dgm:pt>
    <dgm:pt modelId="{61964908-07D0-0B46-8A05-5EDCFE49FBF2}" type="pres">
      <dgm:prSet presAssocID="{CBAD8CAF-AACA-094F-8806-C8884D0610A8}" presName="negativeSpace" presStyleCnt="0"/>
      <dgm:spPr/>
    </dgm:pt>
    <dgm:pt modelId="{8180C35D-131C-B94A-92FB-EA65B70070C2}" type="pres">
      <dgm:prSet presAssocID="{CBAD8CAF-AACA-094F-8806-C8884D0610A8}" presName="childText" presStyleLbl="conFgAcc1" presStyleIdx="0" presStyleCnt="4">
        <dgm:presLayoutVars>
          <dgm:bulletEnabled val="1"/>
        </dgm:presLayoutVars>
      </dgm:prSet>
      <dgm:spPr/>
    </dgm:pt>
    <dgm:pt modelId="{0AE77B76-91D1-F34F-BAA8-271E2B60F0C8}" type="pres">
      <dgm:prSet presAssocID="{DB7057CC-C25C-8E46-A4EC-529D9C28518E}" presName="spaceBetweenRectangles" presStyleCnt="0"/>
      <dgm:spPr/>
    </dgm:pt>
    <dgm:pt modelId="{A6541EA6-69E1-48FD-834B-03AB088D9C69}" type="pres">
      <dgm:prSet presAssocID="{A1C5047C-B165-4F40-ADCF-00C201B674D7}" presName="parentLin" presStyleCnt="0"/>
      <dgm:spPr/>
    </dgm:pt>
    <dgm:pt modelId="{FF8EC049-27C8-4042-BBDC-7BFE5670D92C}" type="pres">
      <dgm:prSet presAssocID="{A1C5047C-B165-4F40-ADCF-00C201B674D7}" presName="parentLeftMargin" presStyleLbl="node1" presStyleIdx="0" presStyleCnt="4"/>
      <dgm:spPr/>
    </dgm:pt>
    <dgm:pt modelId="{11B2553B-6975-4010-98A2-2728187751F8}" type="pres">
      <dgm:prSet presAssocID="{A1C5047C-B165-4F40-ADCF-00C201B674D7}" presName="parentText" presStyleLbl="node1" presStyleIdx="1" presStyleCnt="4">
        <dgm:presLayoutVars>
          <dgm:chMax val="0"/>
          <dgm:bulletEnabled val="1"/>
        </dgm:presLayoutVars>
      </dgm:prSet>
      <dgm:spPr/>
    </dgm:pt>
    <dgm:pt modelId="{127AB54B-C148-417C-8364-72C018B1107F}" type="pres">
      <dgm:prSet presAssocID="{A1C5047C-B165-4F40-ADCF-00C201B674D7}" presName="negativeSpace" presStyleCnt="0"/>
      <dgm:spPr/>
    </dgm:pt>
    <dgm:pt modelId="{1C38E357-0C4C-49EB-B2FA-F340D94E023F}" type="pres">
      <dgm:prSet presAssocID="{A1C5047C-B165-4F40-ADCF-00C201B674D7}" presName="childText" presStyleLbl="conFgAcc1" presStyleIdx="1" presStyleCnt="4">
        <dgm:presLayoutVars>
          <dgm:bulletEnabled val="1"/>
        </dgm:presLayoutVars>
      </dgm:prSet>
      <dgm:spPr/>
    </dgm:pt>
    <dgm:pt modelId="{513A87EB-8041-41F5-B96E-DFC48BF04F4C}" type="pres">
      <dgm:prSet presAssocID="{657DF955-25DF-4A61-A397-299DA3F138E7}" presName="spaceBetweenRectangles" presStyleCnt="0"/>
      <dgm:spPr/>
    </dgm:pt>
    <dgm:pt modelId="{128F9904-0D71-A04C-BE5A-32595631F631}" type="pres">
      <dgm:prSet presAssocID="{2573ABC5-72CC-1342-B772-9E867ED6C020}" presName="parentLin" presStyleCnt="0"/>
      <dgm:spPr/>
    </dgm:pt>
    <dgm:pt modelId="{FAE06BE3-AF85-EB4E-A71F-B782131B6BC6}" type="pres">
      <dgm:prSet presAssocID="{2573ABC5-72CC-1342-B772-9E867ED6C020}" presName="parentLeftMargin" presStyleLbl="node1" presStyleIdx="1" presStyleCnt="4"/>
      <dgm:spPr/>
    </dgm:pt>
    <dgm:pt modelId="{24D35AE2-D67F-5549-A86C-CA18BC916DFC}" type="pres">
      <dgm:prSet presAssocID="{2573ABC5-72CC-1342-B772-9E867ED6C020}" presName="parentText" presStyleLbl="node1" presStyleIdx="2" presStyleCnt="4" custScaleX="116164">
        <dgm:presLayoutVars>
          <dgm:chMax val="0"/>
          <dgm:bulletEnabled val="1"/>
        </dgm:presLayoutVars>
      </dgm:prSet>
      <dgm:spPr/>
    </dgm:pt>
    <dgm:pt modelId="{BE3FBD83-768D-9D45-9299-25589703ACC2}" type="pres">
      <dgm:prSet presAssocID="{2573ABC5-72CC-1342-B772-9E867ED6C020}" presName="negativeSpace" presStyleCnt="0"/>
      <dgm:spPr/>
    </dgm:pt>
    <dgm:pt modelId="{73752AED-8C71-2042-A5DB-A1C667A53580}" type="pres">
      <dgm:prSet presAssocID="{2573ABC5-72CC-1342-B772-9E867ED6C020}" presName="childText" presStyleLbl="conFgAcc1" presStyleIdx="2" presStyleCnt="4">
        <dgm:presLayoutVars>
          <dgm:bulletEnabled val="1"/>
        </dgm:presLayoutVars>
      </dgm:prSet>
      <dgm:spPr/>
    </dgm:pt>
    <dgm:pt modelId="{3CCB9B4C-62F2-402D-847D-391CB08C207A}" type="pres">
      <dgm:prSet presAssocID="{75971B05-DDB3-3340-8DA4-6AF64DC01426}" presName="spaceBetweenRectangles" presStyleCnt="0"/>
      <dgm:spPr/>
    </dgm:pt>
    <dgm:pt modelId="{DB112B2D-08C6-435B-81E8-A8E98DADB6AD}" type="pres">
      <dgm:prSet presAssocID="{D5A84830-A00D-4EF3-B552-63F978B7CE15}" presName="parentLin" presStyleCnt="0"/>
      <dgm:spPr/>
    </dgm:pt>
    <dgm:pt modelId="{6B1AEDAF-2919-4B2A-9BA9-BE97E21413E2}" type="pres">
      <dgm:prSet presAssocID="{D5A84830-A00D-4EF3-B552-63F978B7CE15}" presName="parentLeftMargin" presStyleLbl="node1" presStyleIdx="2" presStyleCnt="4"/>
      <dgm:spPr/>
    </dgm:pt>
    <dgm:pt modelId="{5B08F58A-EDD8-42E9-A8AD-ED7B7E746807}" type="pres">
      <dgm:prSet presAssocID="{D5A84830-A00D-4EF3-B552-63F978B7CE15}" presName="parentText" presStyleLbl="node1" presStyleIdx="3" presStyleCnt="4">
        <dgm:presLayoutVars>
          <dgm:chMax val="0"/>
          <dgm:bulletEnabled val="1"/>
        </dgm:presLayoutVars>
      </dgm:prSet>
      <dgm:spPr/>
    </dgm:pt>
    <dgm:pt modelId="{E713AA83-AB7C-43BF-A4EE-6517BF8428FA}" type="pres">
      <dgm:prSet presAssocID="{D5A84830-A00D-4EF3-B552-63F978B7CE15}" presName="negativeSpace" presStyleCnt="0"/>
      <dgm:spPr/>
    </dgm:pt>
    <dgm:pt modelId="{D31D58EA-F3DB-43FC-84CB-2CA449294D26}" type="pres">
      <dgm:prSet presAssocID="{D5A84830-A00D-4EF3-B552-63F978B7CE15}" presName="childText" presStyleLbl="conFgAcc1" presStyleIdx="3" presStyleCnt="4">
        <dgm:presLayoutVars>
          <dgm:bulletEnabled val="1"/>
        </dgm:presLayoutVars>
      </dgm:prSet>
      <dgm:spPr/>
    </dgm:pt>
  </dgm:ptLst>
  <dgm:cxnLst>
    <dgm:cxn modelId="{B100BB1C-41DC-432A-8905-08764B6493FC}" type="presOf" srcId="{D5A84830-A00D-4EF3-B552-63F978B7CE15}" destId="{6B1AEDAF-2919-4B2A-9BA9-BE97E21413E2}" srcOrd="0" destOrd="0" presId="urn:microsoft.com/office/officeart/2005/8/layout/list1"/>
    <dgm:cxn modelId="{46B7D92A-5AA1-4858-821D-2FF4B862DA6A}" type="presOf" srcId="{A1C5047C-B165-4F40-ADCF-00C201B674D7}" destId="{11B2553B-6975-4010-98A2-2728187751F8}" srcOrd="1" destOrd="0" presId="urn:microsoft.com/office/officeart/2005/8/layout/list1"/>
    <dgm:cxn modelId="{878BDA2A-2416-AC47-A4D0-4E0AA323F35C}" type="presOf" srcId="{CBAD8CAF-AACA-094F-8806-C8884D0610A8}" destId="{8031A64D-7B61-C24C-9CA9-BEDADA186C15}" srcOrd="0" destOrd="0" presId="urn:microsoft.com/office/officeart/2005/8/layout/list1"/>
    <dgm:cxn modelId="{225AE539-1E3B-274D-B412-D9A5D7AB567C}" srcId="{3CD293BB-88B1-8844-82C2-7EF9DA6F7C14}" destId="{CBAD8CAF-AACA-094F-8806-C8884D0610A8}" srcOrd="0" destOrd="0" parTransId="{8768CD72-E748-954C-9F85-67689EBA72E4}" sibTransId="{DB7057CC-C25C-8E46-A4EC-529D9C28518E}"/>
    <dgm:cxn modelId="{A546D03C-DFB2-024C-B6E2-AB61E3509EEA}" type="presOf" srcId="{CBAD8CAF-AACA-094F-8806-C8884D0610A8}" destId="{0586C308-AEDC-9449-9ADA-C0365977119B}" srcOrd="1" destOrd="0" presId="urn:microsoft.com/office/officeart/2005/8/layout/list1"/>
    <dgm:cxn modelId="{C050E15B-7694-4A0B-91FA-A5979A946F17}" type="presOf" srcId="{D5A84830-A00D-4EF3-B552-63F978B7CE15}" destId="{5B08F58A-EDD8-42E9-A8AD-ED7B7E746807}" srcOrd="1" destOrd="0" presId="urn:microsoft.com/office/officeart/2005/8/layout/list1"/>
    <dgm:cxn modelId="{2A8DB75F-DA7E-9D46-90B7-B5955770DBF5}" type="presOf" srcId="{2573ABC5-72CC-1342-B772-9E867ED6C020}" destId="{FAE06BE3-AF85-EB4E-A71F-B782131B6BC6}" srcOrd="0" destOrd="0" presId="urn:microsoft.com/office/officeart/2005/8/layout/list1"/>
    <dgm:cxn modelId="{96450366-E959-4109-B881-6DFF3FA5FE60}" type="presOf" srcId="{3CD293BB-88B1-8844-82C2-7EF9DA6F7C14}" destId="{B351E6C0-1443-8F47-8BEB-C390F2255D19}" srcOrd="0" destOrd="0" presId="urn:microsoft.com/office/officeart/2005/8/layout/list1"/>
    <dgm:cxn modelId="{9F321150-B845-4ED9-81EB-C61E67D5FF29}" srcId="{3CD293BB-88B1-8844-82C2-7EF9DA6F7C14}" destId="{A1C5047C-B165-4F40-ADCF-00C201B674D7}" srcOrd="1" destOrd="0" parTransId="{BB9DB735-3209-4F7F-BD08-A70950FFA1DD}" sibTransId="{657DF955-25DF-4A61-A397-299DA3F138E7}"/>
    <dgm:cxn modelId="{95AEF585-88F1-5740-B3DE-FE80096C4417}" srcId="{3CD293BB-88B1-8844-82C2-7EF9DA6F7C14}" destId="{2573ABC5-72CC-1342-B772-9E867ED6C020}" srcOrd="2" destOrd="0" parTransId="{95760AB2-E095-A344-8C28-F7E1BB5986A0}" sibTransId="{75971B05-DDB3-3340-8DA4-6AF64DC01426}"/>
    <dgm:cxn modelId="{3FEB66C3-7088-4E50-8BBA-B8128001C17F}" type="presOf" srcId="{A1C5047C-B165-4F40-ADCF-00C201B674D7}" destId="{FF8EC049-27C8-4042-BBDC-7BFE5670D92C}" srcOrd="0" destOrd="0" presId="urn:microsoft.com/office/officeart/2005/8/layout/list1"/>
    <dgm:cxn modelId="{BC4777DC-DCDF-7A4C-849A-EE39C9098ABF}" type="presOf" srcId="{2573ABC5-72CC-1342-B772-9E867ED6C020}" destId="{24D35AE2-D67F-5549-A86C-CA18BC916DFC}" srcOrd="1" destOrd="0" presId="urn:microsoft.com/office/officeart/2005/8/layout/list1"/>
    <dgm:cxn modelId="{2640B9E8-13BD-4F72-B581-C4452D0FFF0E}" srcId="{3CD293BB-88B1-8844-82C2-7EF9DA6F7C14}" destId="{D5A84830-A00D-4EF3-B552-63F978B7CE15}" srcOrd="3" destOrd="0" parTransId="{917B4CE4-832A-4C0F-AAEE-C35709288117}" sibTransId="{54D626A5-C544-4EF0-B5CD-D8C108CEAEE3}"/>
    <dgm:cxn modelId="{3D181B85-4EA1-DB4F-B14A-A54CDBFC4B66}" type="presParOf" srcId="{B351E6C0-1443-8F47-8BEB-C390F2255D19}" destId="{A97C9133-9E79-D148-97A9-A4EF1F7BC023}" srcOrd="0" destOrd="0" presId="urn:microsoft.com/office/officeart/2005/8/layout/list1"/>
    <dgm:cxn modelId="{F5C0A3A7-76F2-A442-AE8F-A4266B86EFED}" type="presParOf" srcId="{A97C9133-9E79-D148-97A9-A4EF1F7BC023}" destId="{8031A64D-7B61-C24C-9CA9-BEDADA186C15}" srcOrd="0" destOrd="0" presId="urn:microsoft.com/office/officeart/2005/8/layout/list1"/>
    <dgm:cxn modelId="{D1C82AFC-85C8-6A45-A631-830D37913175}" type="presParOf" srcId="{A97C9133-9E79-D148-97A9-A4EF1F7BC023}" destId="{0586C308-AEDC-9449-9ADA-C0365977119B}" srcOrd="1" destOrd="0" presId="urn:microsoft.com/office/officeart/2005/8/layout/list1"/>
    <dgm:cxn modelId="{90A38E5F-E4DB-884A-A3C6-87E4C5705EE7}" type="presParOf" srcId="{B351E6C0-1443-8F47-8BEB-C390F2255D19}" destId="{61964908-07D0-0B46-8A05-5EDCFE49FBF2}" srcOrd="1" destOrd="0" presId="urn:microsoft.com/office/officeart/2005/8/layout/list1"/>
    <dgm:cxn modelId="{15D09E2D-B99D-4446-91A9-1893778F2792}" type="presParOf" srcId="{B351E6C0-1443-8F47-8BEB-C390F2255D19}" destId="{8180C35D-131C-B94A-92FB-EA65B70070C2}" srcOrd="2" destOrd="0" presId="urn:microsoft.com/office/officeart/2005/8/layout/list1"/>
    <dgm:cxn modelId="{CB8F866C-6779-F440-9614-C67B517C1CFF}" type="presParOf" srcId="{B351E6C0-1443-8F47-8BEB-C390F2255D19}" destId="{0AE77B76-91D1-F34F-BAA8-271E2B60F0C8}" srcOrd="3" destOrd="0" presId="urn:microsoft.com/office/officeart/2005/8/layout/list1"/>
    <dgm:cxn modelId="{C52ED8D7-03BC-499B-9EB8-565198F8FA5A}" type="presParOf" srcId="{B351E6C0-1443-8F47-8BEB-C390F2255D19}" destId="{A6541EA6-69E1-48FD-834B-03AB088D9C69}" srcOrd="4" destOrd="0" presId="urn:microsoft.com/office/officeart/2005/8/layout/list1"/>
    <dgm:cxn modelId="{609085D5-B914-44C4-A8DE-A44A0C483757}" type="presParOf" srcId="{A6541EA6-69E1-48FD-834B-03AB088D9C69}" destId="{FF8EC049-27C8-4042-BBDC-7BFE5670D92C}" srcOrd="0" destOrd="0" presId="urn:microsoft.com/office/officeart/2005/8/layout/list1"/>
    <dgm:cxn modelId="{52E4FC86-98D7-4361-881F-48E8B82586BD}" type="presParOf" srcId="{A6541EA6-69E1-48FD-834B-03AB088D9C69}" destId="{11B2553B-6975-4010-98A2-2728187751F8}" srcOrd="1" destOrd="0" presId="urn:microsoft.com/office/officeart/2005/8/layout/list1"/>
    <dgm:cxn modelId="{4EC66FD4-1E8A-4AEA-BE64-2AE783142C01}" type="presParOf" srcId="{B351E6C0-1443-8F47-8BEB-C390F2255D19}" destId="{127AB54B-C148-417C-8364-72C018B1107F}" srcOrd="5" destOrd="0" presId="urn:microsoft.com/office/officeart/2005/8/layout/list1"/>
    <dgm:cxn modelId="{259716B5-B664-454B-8861-14F96FFDD38D}" type="presParOf" srcId="{B351E6C0-1443-8F47-8BEB-C390F2255D19}" destId="{1C38E357-0C4C-49EB-B2FA-F340D94E023F}" srcOrd="6" destOrd="0" presId="urn:microsoft.com/office/officeart/2005/8/layout/list1"/>
    <dgm:cxn modelId="{9319DCBC-3F6F-4E26-8FB3-F749CCC3C0BC}" type="presParOf" srcId="{B351E6C0-1443-8F47-8BEB-C390F2255D19}" destId="{513A87EB-8041-41F5-B96E-DFC48BF04F4C}" srcOrd="7" destOrd="0" presId="urn:microsoft.com/office/officeart/2005/8/layout/list1"/>
    <dgm:cxn modelId="{6AEC66B6-54FC-A445-B0BE-962C9EA6623D}" type="presParOf" srcId="{B351E6C0-1443-8F47-8BEB-C390F2255D19}" destId="{128F9904-0D71-A04C-BE5A-32595631F631}" srcOrd="8" destOrd="0" presId="urn:microsoft.com/office/officeart/2005/8/layout/list1"/>
    <dgm:cxn modelId="{5C0AF590-2065-1849-8459-7ECBB077B9B7}" type="presParOf" srcId="{128F9904-0D71-A04C-BE5A-32595631F631}" destId="{FAE06BE3-AF85-EB4E-A71F-B782131B6BC6}" srcOrd="0" destOrd="0" presId="urn:microsoft.com/office/officeart/2005/8/layout/list1"/>
    <dgm:cxn modelId="{7B866B9A-AF2D-524A-B043-28ADCB567991}" type="presParOf" srcId="{128F9904-0D71-A04C-BE5A-32595631F631}" destId="{24D35AE2-D67F-5549-A86C-CA18BC916DFC}" srcOrd="1" destOrd="0" presId="urn:microsoft.com/office/officeart/2005/8/layout/list1"/>
    <dgm:cxn modelId="{6ED5CEFB-5912-CA48-B731-A65E693B5B6B}" type="presParOf" srcId="{B351E6C0-1443-8F47-8BEB-C390F2255D19}" destId="{BE3FBD83-768D-9D45-9299-25589703ACC2}" srcOrd="9" destOrd="0" presId="urn:microsoft.com/office/officeart/2005/8/layout/list1"/>
    <dgm:cxn modelId="{F83DD4F5-E277-FB48-B8A4-E8104FFD5731}" type="presParOf" srcId="{B351E6C0-1443-8F47-8BEB-C390F2255D19}" destId="{73752AED-8C71-2042-A5DB-A1C667A53580}" srcOrd="10" destOrd="0" presId="urn:microsoft.com/office/officeart/2005/8/layout/list1"/>
    <dgm:cxn modelId="{56D5B876-C043-4B45-91C8-958A61A5FA92}" type="presParOf" srcId="{B351E6C0-1443-8F47-8BEB-C390F2255D19}" destId="{3CCB9B4C-62F2-402D-847D-391CB08C207A}" srcOrd="11" destOrd="0" presId="urn:microsoft.com/office/officeart/2005/8/layout/list1"/>
    <dgm:cxn modelId="{19803E0E-350F-4EFD-BD41-9CCFFEEA9787}" type="presParOf" srcId="{B351E6C0-1443-8F47-8BEB-C390F2255D19}" destId="{DB112B2D-08C6-435B-81E8-A8E98DADB6AD}" srcOrd="12" destOrd="0" presId="urn:microsoft.com/office/officeart/2005/8/layout/list1"/>
    <dgm:cxn modelId="{0457005B-11C8-4747-A99B-9542F840C088}" type="presParOf" srcId="{DB112B2D-08C6-435B-81E8-A8E98DADB6AD}" destId="{6B1AEDAF-2919-4B2A-9BA9-BE97E21413E2}" srcOrd="0" destOrd="0" presId="urn:microsoft.com/office/officeart/2005/8/layout/list1"/>
    <dgm:cxn modelId="{A5CBF01D-399E-400B-8CDF-737966F05502}" type="presParOf" srcId="{DB112B2D-08C6-435B-81E8-A8E98DADB6AD}" destId="{5B08F58A-EDD8-42E9-A8AD-ED7B7E746807}" srcOrd="1" destOrd="0" presId="urn:microsoft.com/office/officeart/2005/8/layout/list1"/>
    <dgm:cxn modelId="{09F17EA4-F80D-4B0C-91B6-500DF9EC7887}" type="presParOf" srcId="{B351E6C0-1443-8F47-8BEB-C390F2255D19}" destId="{E713AA83-AB7C-43BF-A4EE-6517BF8428FA}" srcOrd="13" destOrd="0" presId="urn:microsoft.com/office/officeart/2005/8/layout/list1"/>
    <dgm:cxn modelId="{800D3068-0BD5-4704-9B29-F231313AA9E6}" type="presParOf" srcId="{B351E6C0-1443-8F47-8BEB-C390F2255D19}" destId="{D31D58EA-F3DB-43FC-84CB-2CA449294D26}"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5974A6-FF3F-7846-8B3C-DC3CE5D7E97C}" type="doc">
      <dgm:prSet loTypeId="urn:microsoft.com/office/officeart/2008/layout/VerticalAccentList" loCatId="" qsTypeId="urn:microsoft.com/office/officeart/2005/8/quickstyle/simple4" qsCatId="simple" csTypeId="urn:microsoft.com/office/officeart/2005/8/colors/accent1_2" csCatId="accent1" phldr="1"/>
      <dgm:spPr/>
      <dgm:t>
        <a:bodyPr/>
        <a:lstStyle/>
        <a:p>
          <a:endParaRPr lang="fr-FR"/>
        </a:p>
      </dgm:t>
    </dgm:pt>
    <dgm:pt modelId="{D628EB1B-B51A-C443-B633-DDDBFFC559AB}">
      <dgm:prSet/>
      <dgm:spPr/>
      <dgm:t>
        <a:bodyPr/>
        <a:lstStyle/>
        <a:p>
          <a:pPr rtl="0"/>
          <a:r>
            <a:rPr lang="fr-FR" dirty="0"/>
            <a:t>• </a:t>
          </a:r>
          <a:r>
            <a:rPr lang="fr-FR" b="1" dirty="0"/>
            <a:t>Expertise scientifique et technique</a:t>
          </a:r>
          <a:endParaRPr lang="fr-FR" dirty="0"/>
        </a:p>
      </dgm:t>
    </dgm:pt>
    <dgm:pt modelId="{0A719156-0946-3548-BCEC-624369631763}" type="parTrans" cxnId="{7F5CB82C-9348-794C-B905-A24DDFD03482}">
      <dgm:prSet/>
      <dgm:spPr/>
      <dgm:t>
        <a:bodyPr/>
        <a:lstStyle/>
        <a:p>
          <a:endParaRPr lang="fr-FR"/>
        </a:p>
      </dgm:t>
    </dgm:pt>
    <dgm:pt modelId="{00F92125-935F-0A47-89FC-FA61F757D794}" type="sibTrans" cxnId="{7F5CB82C-9348-794C-B905-A24DDFD03482}">
      <dgm:prSet/>
      <dgm:spPr/>
      <dgm:t>
        <a:bodyPr/>
        <a:lstStyle/>
        <a:p>
          <a:endParaRPr lang="fr-FR"/>
        </a:p>
      </dgm:t>
    </dgm:pt>
    <dgm:pt modelId="{B3944785-5304-E245-B439-F343F71BA462}">
      <dgm:prSet/>
      <dgm:spPr/>
      <dgm:t>
        <a:bodyPr/>
        <a:lstStyle/>
        <a:p>
          <a:pPr rtl="0"/>
          <a:r>
            <a:rPr lang="fr-FR" dirty="0"/>
            <a:t>• </a:t>
          </a:r>
          <a:r>
            <a:rPr lang="fr-FR" b="1" dirty="0"/>
            <a:t>Compétences transférables</a:t>
          </a:r>
          <a:endParaRPr lang="fr-FR" dirty="0"/>
        </a:p>
      </dgm:t>
    </dgm:pt>
    <dgm:pt modelId="{B25343D8-96D0-BF44-AAF2-3BC49FE2DB65}" type="parTrans" cxnId="{023D3298-EACE-EF44-9AA0-07CB1EB7D1E7}">
      <dgm:prSet/>
      <dgm:spPr/>
      <dgm:t>
        <a:bodyPr/>
        <a:lstStyle/>
        <a:p>
          <a:endParaRPr lang="fr-FR"/>
        </a:p>
      </dgm:t>
    </dgm:pt>
    <dgm:pt modelId="{2276D4C7-2C9E-374D-9C51-82C1A64CEF60}" type="sibTrans" cxnId="{023D3298-EACE-EF44-9AA0-07CB1EB7D1E7}">
      <dgm:prSet/>
      <dgm:spPr/>
      <dgm:t>
        <a:bodyPr/>
        <a:lstStyle/>
        <a:p>
          <a:endParaRPr lang="fr-FR"/>
        </a:p>
      </dgm:t>
    </dgm:pt>
    <dgm:pt modelId="{8067B1C0-0728-244E-8856-C8D75087296B}">
      <dgm:prSet/>
      <dgm:spPr/>
      <dgm:t>
        <a:bodyPr/>
        <a:lstStyle/>
        <a:p>
          <a:pPr rtl="0"/>
          <a:r>
            <a:rPr lang="fr-FR" dirty="0"/>
            <a:t>• </a:t>
          </a:r>
          <a:r>
            <a:rPr lang="fr-FR" b="1" dirty="0"/>
            <a:t>Gestion de projet</a:t>
          </a:r>
        </a:p>
      </dgm:t>
    </dgm:pt>
    <dgm:pt modelId="{ACAB6CB2-8A3F-5C40-9719-67E60F0DE14D}" type="parTrans" cxnId="{BAE99CCA-9D65-CF4D-A256-919140C02712}">
      <dgm:prSet/>
      <dgm:spPr/>
      <dgm:t>
        <a:bodyPr/>
        <a:lstStyle/>
        <a:p>
          <a:endParaRPr lang="fr-FR"/>
        </a:p>
      </dgm:t>
    </dgm:pt>
    <dgm:pt modelId="{36110F37-A698-5849-989E-ABA778EA0664}" type="sibTrans" cxnId="{BAE99CCA-9D65-CF4D-A256-919140C02712}">
      <dgm:prSet/>
      <dgm:spPr/>
      <dgm:t>
        <a:bodyPr/>
        <a:lstStyle/>
        <a:p>
          <a:endParaRPr lang="fr-FR"/>
        </a:p>
      </dgm:t>
    </dgm:pt>
    <dgm:pt modelId="{27BA6183-3F1E-3243-8F52-01AEB0722741}">
      <dgm:prSet/>
      <dgm:spPr/>
      <dgm:t>
        <a:bodyPr/>
        <a:lstStyle/>
        <a:p>
          <a:pPr rtl="0"/>
          <a:r>
            <a:rPr lang="fr-FR" dirty="0"/>
            <a:t>• </a:t>
          </a:r>
          <a:r>
            <a:rPr lang="fr-FR" b="1" dirty="0"/>
            <a:t>Rigueur, créativité, autonomie…</a:t>
          </a:r>
          <a:endParaRPr lang="fr-FR" dirty="0"/>
        </a:p>
      </dgm:t>
    </dgm:pt>
    <dgm:pt modelId="{3DC81180-1FC0-1744-AFA7-99B50F22E023}" type="parTrans" cxnId="{60912DDF-FBF7-7545-8D5E-B1B5F716C24D}">
      <dgm:prSet/>
      <dgm:spPr/>
      <dgm:t>
        <a:bodyPr/>
        <a:lstStyle/>
        <a:p>
          <a:endParaRPr lang="fr-FR"/>
        </a:p>
      </dgm:t>
    </dgm:pt>
    <dgm:pt modelId="{21A9CDF9-EB29-0F4E-A155-C9DB4D3735A0}" type="sibTrans" cxnId="{60912DDF-FBF7-7545-8D5E-B1B5F716C24D}">
      <dgm:prSet/>
      <dgm:spPr/>
      <dgm:t>
        <a:bodyPr/>
        <a:lstStyle/>
        <a:p>
          <a:endParaRPr lang="fr-FR"/>
        </a:p>
      </dgm:t>
    </dgm:pt>
    <dgm:pt modelId="{42EF75DF-C59D-384F-9777-1DBF39B84AA5}" type="pres">
      <dgm:prSet presAssocID="{785974A6-FF3F-7846-8B3C-DC3CE5D7E97C}" presName="Name0" presStyleCnt="0">
        <dgm:presLayoutVars>
          <dgm:chMax/>
          <dgm:chPref/>
          <dgm:dir/>
        </dgm:presLayoutVars>
      </dgm:prSet>
      <dgm:spPr/>
    </dgm:pt>
    <dgm:pt modelId="{F5E682DC-BFB3-854B-9076-47E5483AD602}" type="pres">
      <dgm:prSet presAssocID="{D628EB1B-B51A-C443-B633-DDDBFFC559AB}" presName="parenttextcomposite" presStyleCnt="0"/>
      <dgm:spPr/>
    </dgm:pt>
    <dgm:pt modelId="{A0E6C6B7-AE53-3149-8AA1-834A6218BAE4}" type="pres">
      <dgm:prSet presAssocID="{D628EB1B-B51A-C443-B633-DDDBFFC559AB}" presName="parenttext" presStyleLbl="revTx" presStyleIdx="0" presStyleCnt="4">
        <dgm:presLayoutVars>
          <dgm:chMax/>
          <dgm:chPref val="2"/>
          <dgm:bulletEnabled val="1"/>
        </dgm:presLayoutVars>
      </dgm:prSet>
      <dgm:spPr/>
    </dgm:pt>
    <dgm:pt modelId="{0AC9501B-283C-714D-8650-FD6FBC1BF9F7}" type="pres">
      <dgm:prSet presAssocID="{D628EB1B-B51A-C443-B633-DDDBFFC559AB}" presName="parallelogramComposite" presStyleCnt="0"/>
      <dgm:spPr/>
    </dgm:pt>
    <dgm:pt modelId="{E6C2F2DD-C29E-794B-A3E2-0C2B9AA19CB5}" type="pres">
      <dgm:prSet presAssocID="{D628EB1B-B51A-C443-B633-DDDBFFC559AB}" presName="parallelogram1" presStyleLbl="alignNode1" presStyleIdx="0" presStyleCnt="28"/>
      <dgm:spPr/>
    </dgm:pt>
    <dgm:pt modelId="{A152B3E8-701A-804F-A458-E2A314D30640}" type="pres">
      <dgm:prSet presAssocID="{D628EB1B-B51A-C443-B633-DDDBFFC559AB}" presName="parallelogram2" presStyleLbl="alignNode1" presStyleIdx="1" presStyleCnt="28"/>
      <dgm:spPr/>
    </dgm:pt>
    <dgm:pt modelId="{805D4814-6CD5-4947-9D1F-D9F52FC7B6B0}" type="pres">
      <dgm:prSet presAssocID="{D628EB1B-B51A-C443-B633-DDDBFFC559AB}" presName="parallelogram3" presStyleLbl="alignNode1" presStyleIdx="2" presStyleCnt="28"/>
      <dgm:spPr/>
    </dgm:pt>
    <dgm:pt modelId="{1803791C-24A7-FC4D-9936-12AF78D395CB}" type="pres">
      <dgm:prSet presAssocID="{D628EB1B-B51A-C443-B633-DDDBFFC559AB}" presName="parallelogram4" presStyleLbl="alignNode1" presStyleIdx="3" presStyleCnt="28"/>
      <dgm:spPr/>
    </dgm:pt>
    <dgm:pt modelId="{40758F37-E38B-C940-BB9D-2541583E2AA5}" type="pres">
      <dgm:prSet presAssocID="{D628EB1B-B51A-C443-B633-DDDBFFC559AB}" presName="parallelogram5" presStyleLbl="alignNode1" presStyleIdx="4" presStyleCnt="28"/>
      <dgm:spPr/>
    </dgm:pt>
    <dgm:pt modelId="{A36978D1-4251-C648-B544-F62DE0EC8B76}" type="pres">
      <dgm:prSet presAssocID="{D628EB1B-B51A-C443-B633-DDDBFFC559AB}" presName="parallelogram6" presStyleLbl="alignNode1" presStyleIdx="5" presStyleCnt="28"/>
      <dgm:spPr/>
    </dgm:pt>
    <dgm:pt modelId="{E3643754-0B2F-014A-9B9C-6F074B527482}" type="pres">
      <dgm:prSet presAssocID="{D628EB1B-B51A-C443-B633-DDDBFFC559AB}" presName="parallelogram7" presStyleLbl="alignNode1" presStyleIdx="6" presStyleCnt="28"/>
      <dgm:spPr/>
    </dgm:pt>
    <dgm:pt modelId="{196629AC-A346-8449-88D7-BC6196E58E39}" type="pres">
      <dgm:prSet presAssocID="{00F92125-935F-0A47-89FC-FA61F757D794}" presName="sibTrans" presStyleCnt="0"/>
      <dgm:spPr/>
    </dgm:pt>
    <dgm:pt modelId="{BB10FD09-D7F4-2540-92E5-D4C30058B944}" type="pres">
      <dgm:prSet presAssocID="{B3944785-5304-E245-B439-F343F71BA462}" presName="parenttextcomposite" presStyleCnt="0"/>
      <dgm:spPr/>
    </dgm:pt>
    <dgm:pt modelId="{FEDCB2C8-3FF4-2648-AD00-350BEF9C1471}" type="pres">
      <dgm:prSet presAssocID="{B3944785-5304-E245-B439-F343F71BA462}" presName="parenttext" presStyleLbl="revTx" presStyleIdx="1" presStyleCnt="4">
        <dgm:presLayoutVars>
          <dgm:chMax/>
          <dgm:chPref val="2"/>
          <dgm:bulletEnabled val="1"/>
        </dgm:presLayoutVars>
      </dgm:prSet>
      <dgm:spPr/>
    </dgm:pt>
    <dgm:pt modelId="{5CB57C24-7522-E647-BF8B-16704C6CDADD}" type="pres">
      <dgm:prSet presAssocID="{B3944785-5304-E245-B439-F343F71BA462}" presName="parallelogramComposite" presStyleCnt="0"/>
      <dgm:spPr/>
    </dgm:pt>
    <dgm:pt modelId="{237E51BA-BD4E-6B47-9CC8-E203AA1591F2}" type="pres">
      <dgm:prSet presAssocID="{B3944785-5304-E245-B439-F343F71BA462}" presName="parallelogram1" presStyleLbl="alignNode1" presStyleIdx="7" presStyleCnt="28"/>
      <dgm:spPr/>
    </dgm:pt>
    <dgm:pt modelId="{DA1A1BBF-95C5-D540-9EC3-BEE2BCCEA9FD}" type="pres">
      <dgm:prSet presAssocID="{B3944785-5304-E245-B439-F343F71BA462}" presName="parallelogram2" presStyleLbl="alignNode1" presStyleIdx="8" presStyleCnt="28"/>
      <dgm:spPr/>
    </dgm:pt>
    <dgm:pt modelId="{053B1CA7-DB93-734C-9511-47A09229C560}" type="pres">
      <dgm:prSet presAssocID="{B3944785-5304-E245-B439-F343F71BA462}" presName="parallelogram3" presStyleLbl="alignNode1" presStyleIdx="9" presStyleCnt="28"/>
      <dgm:spPr/>
    </dgm:pt>
    <dgm:pt modelId="{4D188290-5D4D-EA49-AD30-41745FE29299}" type="pres">
      <dgm:prSet presAssocID="{B3944785-5304-E245-B439-F343F71BA462}" presName="parallelogram4" presStyleLbl="alignNode1" presStyleIdx="10" presStyleCnt="28"/>
      <dgm:spPr/>
    </dgm:pt>
    <dgm:pt modelId="{661DFCB8-1EA9-5E40-A03E-2AA35A77DACD}" type="pres">
      <dgm:prSet presAssocID="{B3944785-5304-E245-B439-F343F71BA462}" presName="parallelogram5" presStyleLbl="alignNode1" presStyleIdx="11" presStyleCnt="28"/>
      <dgm:spPr/>
    </dgm:pt>
    <dgm:pt modelId="{C2DFC94B-8949-184D-B5AA-0F0F8B582C88}" type="pres">
      <dgm:prSet presAssocID="{B3944785-5304-E245-B439-F343F71BA462}" presName="parallelogram6" presStyleLbl="alignNode1" presStyleIdx="12" presStyleCnt="28"/>
      <dgm:spPr/>
    </dgm:pt>
    <dgm:pt modelId="{7A00E80A-18BD-C542-B706-64F356AD6CDF}" type="pres">
      <dgm:prSet presAssocID="{B3944785-5304-E245-B439-F343F71BA462}" presName="parallelogram7" presStyleLbl="alignNode1" presStyleIdx="13" presStyleCnt="28"/>
      <dgm:spPr/>
    </dgm:pt>
    <dgm:pt modelId="{2E25FC0B-C1AC-B041-9D6E-8821D163B99D}" type="pres">
      <dgm:prSet presAssocID="{2276D4C7-2C9E-374D-9C51-82C1A64CEF60}" presName="sibTrans" presStyleCnt="0"/>
      <dgm:spPr/>
    </dgm:pt>
    <dgm:pt modelId="{8FB5F2D4-7D31-6D4A-8EE3-85A6ED2FBC2C}" type="pres">
      <dgm:prSet presAssocID="{8067B1C0-0728-244E-8856-C8D75087296B}" presName="parenttextcomposite" presStyleCnt="0"/>
      <dgm:spPr/>
    </dgm:pt>
    <dgm:pt modelId="{AAC27C27-22BD-414E-983C-740C84512A95}" type="pres">
      <dgm:prSet presAssocID="{8067B1C0-0728-244E-8856-C8D75087296B}" presName="parenttext" presStyleLbl="revTx" presStyleIdx="2" presStyleCnt="4">
        <dgm:presLayoutVars>
          <dgm:chMax/>
          <dgm:chPref val="2"/>
          <dgm:bulletEnabled val="1"/>
        </dgm:presLayoutVars>
      </dgm:prSet>
      <dgm:spPr/>
    </dgm:pt>
    <dgm:pt modelId="{EA0ECB02-DFA5-9643-9733-6CC0954EAA6D}" type="pres">
      <dgm:prSet presAssocID="{8067B1C0-0728-244E-8856-C8D75087296B}" presName="parallelogramComposite" presStyleCnt="0"/>
      <dgm:spPr/>
    </dgm:pt>
    <dgm:pt modelId="{06EBF8A6-01BF-E04A-8DF8-9B9533577162}" type="pres">
      <dgm:prSet presAssocID="{8067B1C0-0728-244E-8856-C8D75087296B}" presName="parallelogram1" presStyleLbl="alignNode1" presStyleIdx="14" presStyleCnt="28"/>
      <dgm:spPr/>
    </dgm:pt>
    <dgm:pt modelId="{52FA4558-490D-0D4E-8CEE-3E2C5EA9C5BD}" type="pres">
      <dgm:prSet presAssocID="{8067B1C0-0728-244E-8856-C8D75087296B}" presName="parallelogram2" presStyleLbl="alignNode1" presStyleIdx="15" presStyleCnt="28"/>
      <dgm:spPr/>
    </dgm:pt>
    <dgm:pt modelId="{07BE1D3C-95AC-F84E-9546-2796F308E7B4}" type="pres">
      <dgm:prSet presAssocID="{8067B1C0-0728-244E-8856-C8D75087296B}" presName="parallelogram3" presStyleLbl="alignNode1" presStyleIdx="16" presStyleCnt="28"/>
      <dgm:spPr/>
    </dgm:pt>
    <dgm:pt modelId="{CAC80DA8-0651-3B4F-9055-15ECF9EF4A4F}" type="pres">
      <dgm:prSet presAssocID="{8067B1C0-0728-244E-8856-C8D75087296B}" presName="parallelogram4" presStyleLbl="alignNode1" presStyleIdx="17" presStyleCnt="28"/>
      <dgm:spPr/>
    </dgm:pt>
    <dgm:pt modelId="{3855B217-5B02-7440-8A6F-F005C438ADC7}" type="pres">
      <dgm:prSet presAssocID="{8067B1C0-0728-244E-8856-C8D75087296B}" presName="parallelogram5" presStyleLbl="alignNode1" presStyleIdx="18" presStyleCnt="28"/>
      <dgm:spPr/>
    </dgm:pt>
    <dgm:pt modelId="{C38A31A7-288E-3A49-900D-4FB47A44C977}" type="pres">
      <dgm:prSet presAssocID="{8067B1C0-0728-244E-8856-C8D75087296B}" presName="parallelogram6" presStyleLbl="alignNode1" presStyleIdx="19" presStyleCnt="28"/>
      <dgm:spPr/>
    </dgm:pt>
    <dgm:pt modelId="{A63D1755-CC3F-9F41-BE43-57F9B0CB712D}" type="pres">
      <dgm:prSet presAssocID="{8067B1C0-0728-244E-8856-C8D75087296B}" presName="parallelogram7" presStyleLbl="alignNode1" presStyleIdx="20" presStyleCnt="28"/>
      <dgm:spPr/>
    </dgm:pt>
    <dgm:pt modelId="{D19BEB9D-5809-1F43-B528-6227693E01D0}" type="pres">
      <dgm:prSet presAssocID="{36110F37-A698-5849-989E-ABA778EA0664}" presName="sibTrans" presStyleCnt="0"/>
      <dgm:spPr/>
    </dgm:pt>
    <dgm:pt modelId="{A1B64C21-1B52-574C-95FB-8A036396ADC1}" type="pres">
      <dgm:prSet presAssocID="{27BA6183-3F1E-3243-8F52-01AEB0722741}" presName="parenttextcomposite" presStyleCnt="0"/>
      <dgm:spPr/>
    </dgm:pt>
    <dgm:pt modelId="{B2031ECD-775B-864F-9A22-2066FA861CCE}" type="pres">
      <dgm:prSet presAssocID="{27BA6183-3F1E-3243-8F52-01AEB0722741}" presName="parenttext" presStyleLbl="revTx" presStyleIdx="3" presStyleCnt="4">
        <dgm:presLayoutVars>
          <dgm:chMax/>
          <dgm:chPref val="2"/>
          <dgm:bulletEnabled val="1"/>
        </dgm:presLayoutVars>
      </dgm:prSet>
      <dgm:spPr/>
    </dgm:pt>
    <dgm:pt modelId="{B0218672-1BAA-9F4C-8CB8-F32298A3CB39}" type="pres">
      <dgm:prSet presAssocID="{27BA6183-3F1E-3243-8F52-01AEB0722741}" presName="parallelogramComposite" presStyleCnt="0"/>
      <dgm:spPr/>
    </dgm:pt>
    <dgm:pt modelId="{14FA5ED4-746D-3F4D-86C5-ED7E7EFCE200}" type="pres">
      <dgm:prSet presAssocID="{27BA6183-3F1E-3243-8F52-01AEB0722741}" presName="parallelogram1" presStyleLbl="alignNode1" presStyleIdx="21" presStyleCnt="28"/>
      <dgm:spPr/>
    </dgm:pt>
    <dgm:pt modelId="{C61C4B91-AC30-B04F-A5DC-04C007882E9F}" type="pres">
      <dgm:prSet presAssocID="{27BA6183-3F1E-3243-8F52-01AEB0722741}" presName="parallelogram2" presStyleLbl="alignNode1" presStyleIdx="22" presStyleCnt="28"/>
      <dgm:spPr/>
    </dgm:pt>
    <dgm:pt modelId="{AE9F0188-4662-3548-91A1-E59BF2D1A7DB}" type="pres">
      <dgm:prSet presAssocID="{27BA6183-3F1E-3243-8F52-01AEB0722741}" presName="parallelogram3" presStyleLbl="alignNode1" presStyleIdx="23" presStyleCnt="28"/>
      <dgm:spPr/>
    </dgm:pt>
    <dgm:pt modelId="{90E6312E-6078-FE4E-BDDB-5A302264321D}" type="pres">
      <dgm:prSet presAssocID="{27BA6183-3F1E-3243-8F52-01AEB0722741}" presName="parallelogram4" presStyleLbl="alignNode1" presStyleIdx="24" presStyleCnt="28"/>
      <dgm:spPr/>
    </dgm:pt>
    <dgm:pt modelId="{95288454-BB5A-3249-BAAE-9222BB987345}" type="pres">
      <dgm:prSet presAssocID="{27BA6183-3F1E-3243-8F52-01AEB0722741}" presName="parallelogram5" presStyleLbl="alignNode1" presStyleIdx="25" presStyleCnt="28"/>
      <dgm:spPr/>
    </dgm:pt>
    <dgm:pt modelId="{97BB9967-6FF7-6142-B3F2-5D3FF74CBE3A}" type="pres">
      <dgm:prSet presAssocID="{27BA6183-3F1E-3243-8F52-01AEB0722741}" presName="parallelogram6" presStyleLbl="alignNode1" presStyleIdx="26" presStyleCnt="28"/>
      <dgm:spPr/>
    </dgm:pt>
    <dgm:pt modelId="{87C6DBE6-42FF-AC47-8881-11FBB8B7EAD5}" type="pres">
      <dgm:prSet presAssocID="{27BA6183-3F1E-3243-8F52-01AEB0722741}" presName="parallelogram7" presStyleLbl="alignNode1" presStyleIdx="27" presStyleCnt="28"/>
      <dgm:spPr/>
    </dgm:pt>
  </dgm:ptLst>
  <dgm:cxnLst>
    <dgm:cxn modelId="{7F5CB82C-9348-794C-B905-A24DDFD03482}" srcId="{785974A6-FF3F-7846-8B3C-DC3CE5D7E97C}" destId="{D628EB1B-B51A-C443-B633-DDDBFFC559AB}" srcOrd="0" destOrd="0" parTransId="{0A719156-0946-3548-BCEC-624369631763}" sibTransId="{00F92125-935F-0A47-89FC-FA61F757D794}"/>
    <dgm:cxn modelId="{DA07BD74-16AB-4649-AE09-37CE849A17DB}" type="presOf" srcId="{785974A6-FF3F-7846-8B3C-DC3CE5D7E97C}" destId="{42EF75DF-C59D-384F-9777-1DBF39B84AA5}" srcOrd="0" destOrd="0" presId="urn:microsoft.com/office/officeart/2008/layout/VerticalAccentList"/>
    <dgm:cxn modelId="{DF2E9E8C-5688-D746-8FED-C3D85D8CA898}" type="presOf" srcId="{27BA6183-3F1E-3243-8F52-01AEB0722741}" destId="{B2031ECD-775B-864F-9A22-2066FA861CCE}" srcOrd="0" destOrd="0" presId="urn:microsoft.com/office/officeart/2008/layout/VerticalAccentList"/>
    <dgm:cxn modelId="{023D3298-EACE-EF44-9AA0-07CB1EB7D1E7}" srcId="{785974A6-FF3F-7846-8B3C-DC3CE5D7E97C}" destId="{B3944785-5304-E245-B439-F343F71BA462}" srcOrd="1" destOrd="0" parTransId="{B25343D8-96D0-BF44-AAF2-3BC49FE2DB65}" sibTransId="{2276D4C7-2C9E-374D-9C51-82C1A64CEF60}"/>
    <dgm:cxn modelId="{A26344C5-AC98-364B-A2E8-0C0C9D926303}" type="presOf" srcId="{8067B1C0-0728-244E-8856-C8D75087296B}" destId="{AAC27C27-22BD-414E-983C-740C84512A95}" srcOrd="0" destOrd="0" presId="urn:microsoft.com/office/officeart/2008/layout/VerticalAccentList"/>
    <dgm:cxn modelId="{BAE99CCA-9D65-CF4D-A256-919140C02712}" srcId="{785974A6-FF3F-7846-8B3C-DC3CE5D7E97C}" destId="{8067B1C0-0728-244E-8856-C8D75087296B}" srcOrd="2" destOrd="0" parTransId="{ACAB6CB2-8A3F-5C40-9719-67E60F0DE14D}" sibTransId="{36110F37-A698-5849-989E-ABA778EA0664}"/>
    <dgm:cxn modelId="{D5653BD3-5AAA-5F44-8AD2-BDEF5CDC2ABB}" type="presOf" srcId="{D628EB1B-B51A-C443-B633-DDDBFFC559AB}" destId="{A0E6C6B7-AE53-3149-8AA1-834A6218BAE4}" srcOrd="0" destOrd="0" presId="urn:microsoft.com/office/officeart/2008/layout/VerticalAccentList"/>
    <dgm:cxn modelId="{E3862AD9-90D0-214E-A820-1A6BDED077FA}" type="presOf" srcId="{B3944785-5304-E245-B439-F343F71BA462}" destId="{FEDCB2C8-3FF4-2648-AD00-350BEF9C1471}" srcOrd="0" destOrd="0" presId="urn:microsoft.com/office/officeart/2008/layout/VerticalAccentList"/>
    <dgm:cxn modelId="{60912DDF-FBF7-7545-8D5E-B1B5F716C24D}" srcId="{785974A6-FF3F-7846-8B3C-DC3CE5D7E97C}" destId="{27BA6183-3F1E-3243-8F52-01AEB0722741}" srcOrd="3" destOrd="0" parTransId="{3DC81180-1FC0-1744-AFA7-99B50F22E023}" sibTransId="{21A9CDF9-EB29-0F4E-A155-C9DB4D3735A0}"/>
    <dgm:cxn modelId="{D057603B-1095-9040-9A2C-1E69FA1F99A3}" type="presParOf" srcId="{42EF75DF-C59D-384F-9777-1DBF39B84AA5}" destId="{F5E682DC-BFB3-854B-9076-47E5483AD602}" srcOrd="0" destOrd="0" presId="urn:microsoft.com/office/officeart/2008/layout/VerticalAccentList"/>
    <dgm:cxn modelId="{20438A35-5618-B84B-8D3B-DF1D51DC3FCC}" type="presParOf" srcId="{F5E682DC-BFB3-854B-9076-47E5483AD602}" destId="{A0E6C6B7-AE53-3149-8AA1-834A6218BAE4}" srcOrd="0" destOrd="0" presId="urn:microsoft.com/office/officeart/2008/layout/VerticalAccentList"/>
    <dgm:cxn modelId="{87FDABBE-B726-DC4B-AB61-0F3B4BDD04C7}" type="presParOf" srcId="{42EF75DF-C59D-384F-9777-1DBF39B84AA5}" destId="{0AC9501B-283C-714D-8650-FD6FBC1BF9F7}" srcOrd="1" destOrd="0" presId="urn:microsoft.com/office/officeart/2008/layout/VerticalAccentList"/>
    <dgm:cxn modelId="{2FA6C25A-1CCA-D043-BB97-B2862BD83E82}" type="presParOf" srcId="{0AC9501B-283C-714D-8650-FD6FBC1BF9F7}" destId="{E6C2F2DD-C29E-794B-A3E2-0C2B9AA19CB5}" srcOrd="0" destOrd="0" presId="urn:microsoft.com/office/officeart/2008/layout/VerticalAccentList"/>
    <dgm:cxn modelId="{5354169A-B833-6541-BDD1-67A94ECA5CFE}" type="presParOf" srcId="{0AC9501B-283C-714D-8650-FD6FBC1BF9F7}" destId="{A152B3E8-701A-804F-A458-E2A314D30640}" srcOrd="1" destOrd="0" presId="urn:microsoft.com/office/officeart/2008/layout/VerticalAccentList"/>
    <dgm:cxn modelId="{CA5B99DA-5F8C-9447-A9A4-336824B2F4D1}" type="presParOf" srcId="{0AC9501B-283C-714D-8650-FD6FBC1BF9F7}" destId="{805D4814-6CD5-4947-9D1F-D9F52FC7B6B0}" srcOrd="2" destOrd="0" presId="urn:microsoft.com/office/officeart/2008/layout/VerticalAccentList"/>
    <dgm:cxn modelId="{D5770047-1C0B-954D-9865-ACE005F93DD0}" type="presParOf" srcId="{0AC9501B-283C-714D-8650-FD6FBC1BF9F7}" destId="{1803791C-24A7-FC4D-9936-12AF78D395CB}" srcOrd="3" destOrd="0" presId="urn:microsoft.com/office/officeart/2008/layout/VerticalAccentList"/>
    <dgm:cxn modelId="{9E2B2F22-58E9-6446-9ABC-4EFC581EEE9D}" type="presParOf" srcId="{0AC9501B-283C-714D-8650-FD6FBC1BF9F7}" destId="{40758F37-E38B-C940-BB9D-2541583E2AA5}" srcOrd="4" destOrd="0" presId="urn:microsoft.com/office/officeart/2008/layout/VerticalAccentList"/>
    <dgm:cxn modelId="{01634B68-FD68-9B4C-88C0-63D69DF54384}" type="presParOf" srcId="{0AC9501B-283C-714D-8650-FD6FBC1BF9F7}" destId="{A36978D1-4251-C648-B544-F62DE0EC8B76}" srcOrd="5" destOrd="0" presId="urn:microsoft.com/office/officeart/2008/layout/VerticalAccentList"/>
    <dgm:cxn modelId="{358821F8-DBFF-B84F-ABE3-FEBD1058B545}" type="presParOf" srcId="{0AC9501B-283C-714D-8650-FD6FBC1BF9F7}" destId="{E3643754-0B2F-014A-9B9C-6F074B527482}" srcOrd="6" destOrd="0" presId="urn:microsoft.com/office/officeart/2008/layout/VerticalAccentList"/>
    <dgm:cxn modelId="{E3817170-351B-8248-928E-B0A9FF9489C7}" type="presParOf" srcId="{42EF75DF-C59D-384F-9777-1DBF39B84AA5}" destId="{196629AC-A346-8449-88D7-BC6196E58E39}" srcOrd="2" destOrd="0" presId="urn:microsoft.com/office/officeart/2008/layout/VerticalAccentList"/>
    <dgm:cxn modelId="{DC1B5503-7CF6-3942-9F63-DE70CEDBA57A}" type="presParOf" srcId="{42EF75DF-C59D-384F-9777-1DBF39B84AA5}" destId="{BB10FD09-D7F4-2540-92E5-D4C30058B944}" srcOrd="3" destOrd="0" presId="urn:microsoft.com/office/officeart/2008/layout/VerticalAccentList"/>
    <dgm:cxn modelId="{BFE48CE2-13E1-334F-BB3C-1D0B4BA64174}" type="presParOf" srcId="{BB10FD09-D7F4-2540-92E5-D4C30058B944}" destId="{FEDCB2C8-3FF4-2648-AD00-350BEF9C1471}" srcOrd="0" destOrd="0" presId="urn:microsoft.com/office/officeart/2008/layout/VerticalAccentList"/>
    <dgm:cxn modelId="{CAE1A0BB-66E7-DE48-8934-F63664E89FB0}" type="presParOf" srcId="{42EF75DF-C59D-384F-9777-1DBF39B84AA5}" destId="{5CB57C24-7522-E647-BF8B-16704C6CDADD}" srcOrd="4" destOrd="0" presId="urn:microsoft.com/office/officeart/2008/layout/VerticalAccentList"/>
    <dgm:cxn modelId="{EA38106D-1848-4744-A70C-07FFA1A25DD4}" type="presParOf" srcId="{5CB57C24-7522-E647-BF8B-16704C6CDADD}" destId="{237E51BA-BD4E-6B47-9CC8-E203AA1591F2}" srcOrd="0" destOrd="0" presId="urn:microsoft.com/office/officeart/2008/layout/VerticalAccentList"/>
    <dgm:cxn modelId="{22C1BBAF-CD25-7E4A-BA65-A72AAE1601AC}" type="presParOf" srcId="{5CB57C24-7522-E647-BF8B-16704C6CDADD}" destId="{DA1A1BBF-95C5-D540-9EC3-BEE2BCCEA9FD}" srcOrd="1" destOrd="0" presId="urn:microsoft.com/office/officeart/2008/layout/VerticalAccentList"/>
    <dgm:cxn modelId="{CB6FCCF6-0583-254B-97CC-3BE204998F79}" type="presParOf" srcId="{5CB57C24-7522-E647-BF8B-16704C6CDADD}" destId="{053B1CA7-DB93-734C-9511-47A09229C560}" srcOrd="2" destOrd="0" presId="urn:microsoft.com/office/officeart/2008/layout/VerticalAccentList"/>
    <dgm:cxn modelId="{D2CA6338-18A7-9D4A-A5D1-64B548A14C79}" type="presParOf" srcId="{5CB57C24-7522-E647-BF8B-16704C6CDADD}" destId="{4D188290-5D4D-EA49-AD30-41745FE29299}" srcOrd="3" destOrd="0" presId="urn:microsoft.com/office/officeart/2008/layout/VerticalAccentList"/>
    <dgm:cxn modelId="{6347396E-DDD3-0342-86CE-FF39E7A3827A}" type="presParOf" srcId="{5CB57C24-7522-E647-BF8B-16704C6CDADD}" destId="{661DFCB8-1EA9-5E40-A03E-2AA35A77DACD}" srcOrd="4" destOrd="0" presId="urn:microsoft.com/office/officeart/2008/layout/VerticalAccentList"/>
    <dgm:cxn modelId="{0589D131-B449-5F47-B15B-C9BE6B7B2BAB}" type="presParOf" srcId="{5CB57C24-7522-E647-BF8B-16704C6CDADD}" destId="{C2DFC94B-8949-184D-B5AA-0F0F8B582C88}" srcOrd="5" destOrd="0" presId="urn:microsoft.com/office/officeart/2008/layout/VerticalAccentList"/>
    <dgm:cxn modelId="{48C159AD-0981-9544-9FE6-9F657013D5EC}" type="presParOf" srcId="{5CB57C24-7522-E647-BF8B-16704C6CDADD}" destId="{7A00E80A-18BD-C542-B706-64F356AD6CDF}" srcOrd="6" destOrd="0" presId="urn:microsoft.com/office/officeart/2008/layout/VerticalAccentList"/>
    <dgm:cxn modelId="{066425A0-AD2A-2E49-BB0B-0D75B133208B}" type="presParOf" srcId="{42EF75DF-C59D-384F-9777-1DBF39B84AA5}" destId="{2E25FC0B-C1AC-B041-9D6E-8821D163B99D}" srcOrd="5" destOrd="0" presId="urn:microsoft.com/office/officeart/2008/layout/VerticalAccentList"/>
    <dgm:cxn modelId="{F729A41A-115B-084B-9801-52D94710A4A0}" type="presParOf" srcId="{42EF75DF-C59D-384F-9777-1DBF39B84AA5}" destId="{8FB5F2D4-7D31-6D4A-8EE3-85A6ED2FBC2C}" srcOrd="6" destOrd="0" presId="urn:microsoft.com/office/officeart/2008/layout/VerticalAccentList"/>
    <dgm:cxn modelId="{76931EE3-10C0-1B41-AD64-EA7C0A9C98C9}" type="presParOf" srcId="{8FB5F2D4-7D31-6D4A-8EE3-85A6ED2FBC2C}" destId="{AAC27C27-22BD-414E-983C-740C84512A95}" srcOrd="0" destOrd="0" presId="urn:microsoft.com/office/officeart/2008/layout/VerticalAccentList"/>
    <dgm:cxn modelId="{0756ED91-9AD1-1249-B9A9-E20B2C4D7FE9}" type="presParOf" srcId="{42EF75DF-C59D-384F-9777-1DBF39B84AA5}" destId="{EA0ECB02-DFA5-9643-9733-6CC0954EAA6D}" srcOrd="7" destOrd="0" presId="urn:microsoft.com/office/officeart/2008/layout/VerticalAccentList"/>
    <dgm:cxn modelId="{BB71E3D9-E1E3-4544-9C89-1C2D3314D90C}" type="presParOf" srcId="{EA0ECB02-DFA5-9643-9733-6CC0954EAA6D}" destId="{06EBF8A6-01BF-E04A-8DF8-9B9533577162}" srcOrd="0" destOrd="0" presId="urn:microsoft.com/office/officeart/2008/layout/VerticalAccentList"/>
    <dgm:cxn modelId="{BBFBA199-07E8-4A4C-8555-90FCBE481243}" type="presParOf" srcId="{EA0ECB02-DFA5-9643-9733-6CC0954EAA6D}" destId="{52FA4558-490D-0D4E-8CEE-3E2C5EA9C5BD}" srcOrd="1" destOrd="0" presId="urn:microsoft.com/office/officeart/2008/layout/VerticalAccentList"/>
    <dgm:cxn modelId="{56379314-C40D-F142-87FC-D7A16BFFF302}" type="presParOf" srcId="{EA0ECB02-DFA5-9643-9733-6CC0954EAA6D}" destId="{07BE1D3C-95AC-F84E-9546-2796F308E7B4}" srcOrd="2" destOrd="0" presId="urn:microsoft.com/office/officeart/2008/layout/VerticalAccentList"/>
    <dgm:cxn modelId="{98FF463B-E34B-4C49-B7BA-1470CC78F54E}" type="presParOf" srcId="{EA0ECB02-DFA5-9643-9733-6CC0954EAA6D}" destId="{CAC80DA8-0651-3B4F-9055-15ECF9EF4A4F}" srcOrd="3" destOrd="0" presId="urn:microsoft.com/office/officeart/2008/layout/VerticalAccentList"/>
    <dgm:cxn modelId="{7321D6FF-BEBD-194F-BD6B-7981B278B4CB}" type="presParOf" srcId="{EA0ECB02-DFA5-9643-9733-6CC0954EAA6D}" destId="{3855B217-5B02-7440-8A6F-F005C438ADC7}" srcOrd="4" destOrd="0" presId="urn:microsoft.com/office/officeart/2008/layout/VerticalAccentList"/>
    <dgm:cxn modelId="{72D90DD2-FD59-1B4F-9BD0-D256B218D1BB}" type="presParOf" srcId="{EA0ECB02-DFA5-9643-9733-6CC0954EAA6D}" destId="{C38A31A7-288E-3A49-900D-4FB47A44C977}" srcOrd="5" destOrd="0" presId="urn:microsoft.com/office/officeart/2008/layout/VerticalAccentList"/>
    <dgm:cxn modelId="{B9695BBC-074A-C249-BBCE-465FCA38EB67}" type="presParOf" srcId="{EA0ECB02-DFA5-9643-9733-6CC0954EAA6D}" destId="{A63D1755-CC3F-9F41-BE43-57F9B0CB712D}" srcOrd="6" destOrd="0" presId="urn:microsoft.com/office/officeart/2008/layout/VerticalAccentList"/>
    <dgm:cxn modelId="{6BDBFA05-BD93-2743-9638-79EF78492951}" type="presParOf" srcId="{42EF75DF-C59D-384F-9777-1DBF39B84AA5}" destId="{D19BEB9D-5809-1F43-B528-6227693E01D0}" srcOrd="8" destOrd="0" presId="urn:microsoft.com/office/officeart/2008/layout/VerticalAccentList"/>
    <dgm:cxn modelId="{340F8DB9-1739-B74E-BECF-C477CE6A795F}" type="presParOf" srcId="{42EF75DF-C59D-384F-9777-1DBF39B84AA5}" destId="{A1B64C21-1B52-574C-95FB-8A036396ADC1}" srcOrd="9" destOrd="0" presId="urn:microsoft.com/office/officeart/2008/layout/VerticalAccentList"/>
    <dgm:cxn modelId="{4462FD1B-9175-E34D-80B9-2DFD77C3FB8B}" type="presParOf" srcId="{A1B64C21-1B52-574C-95FB-8A036396ADC1}" destId="{B2031ECD-775B-864F-9A22-2066FA861CCE}" srcOrd="0" destOrd="0" presId="urn:microsoft.com/office/officeart/2008/layout/VerticalAccentList"/>
    <dgm:cxn modelId="{94A05B18-6DFD-1745-9E47-100DE19C7A73}" type="presParOf" srcId="{42EF75DF-C59D-384F-9777-1DBF39B84AA5}" destId="{B0218672-1BAA-9F4C-8CB8-F32298A3CB39}" srcOrd="10" destOrd="0" presId="urn:microsoft.com/office/officeart/2008/layout/VerticalAccentList"/>
    <dgm:cxn modelId="{3B2324B8-C8F6-E342-A85C-96C06D8B3184}" type="presParOf" srcId="{B0218672-1BAA-9F4C-8CB8-F32298A3CB39}" destId="{14FA5ED4-746D-3F4D-86C5-ED7E7EFCE200}" srcOrd="0" destOrd="0" presId="urn:microsoft.com/office/officeart/2008/layout/VerticalAccentList"/>
    <dgm:cxn modelId="{0C002AEE-C8F6-B043-91C7-AE9253FFD357}" type="presParOf" srcId="{B0218672-1BAA-9F4C-8CB8-F32298A3CB39}" destId="{C61C4B91-AC30-B04F-A5DC-04C007882E9F}" srcOrd="1" destOrd="0" presId="urn:microsoft.com/office/officeart/2008/layout/VerticalAccentList"/>
    <dgm:cxn modelId="{D03E025B-8C5C-3C45-9C98-138223E572A5}" type="presParOf" srcId="{B0218672-1BAA-9F4C-8CB8-F32298A3CB39}" destId="{AE9F0188-4662-3548-91A1-E59BF2D1A7DB}" srcOrd="2" destOrd="0" presId="urn:microsoft.com/office/officeart/2008/layout/VerticalAccentList"/>
    <dgm:cxn modelId="{70BDCDE8-0115-E149-B89D-3F4B0FCFA8B9}" type="presParOf" srcId="{B0218672-1BAA-9F4C-8CB8-F32298A3CB39}" destId="{90E6312E-6078-FE4E-BDDB-5A302264321D}" srcOrd="3" destOrd="0" presId="urn:microsoft.com/office/officeart/2008/layout/VerticalAccentList"/>
    <dgm:cxn modelId="{8E926F0A-4672-9143-A871-1675E8F5DDFF}" type="presParOf" srcId="{B0218672-1BAA-9F4C-8CB8-F32298A3CB39}" destId="{95288454-BB5A-3249-BAAE-9222BB987345}" srcOrd="4" destOrd="0" presId="urn:microsoft.com/office/officeart/2008/layout/VerticalAccentList"/>
    <dgm:cxn modelId="{745621E9-B210-C447-BBC1-0B59328F69D8}" type="presParOf" srcId="{B0218672-1BAA-9F4C-8CB8-F32298A3CB39}" destId="{97BB9967-6FF7-6142-B3F2-5D3FF74CBE3A}" srcOrd="5" destOrd="0" presId="urn:microsoft.com/office/officeart/2008/layout/VerticalAccentList"/>
    <dgm:cxn modelId="{979E57CB-B9A9-4A4D-8A0E-7E538D2A2851}" type="presParOf" srcId="{B0218672-1BAA-9F4C-8CB8-F32298A3CB39}" destId="{87C6DBE6-42FF-AC47-8881-11FBB8B7EAD5}" srcOrd="6" destOrd="0" presId="urn:microsoft.com/office/officeart/2008/layout/Vertical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1F89750-E478-FC43-96F2-F1D4018EB965}" type="doc">
      <dgm:prSet loTypeId="urn:microsoft.com/office/officeart/2009/3/layout/DescendingProcess" loCatId="" qsTypeId="urn:microsoft.com/office/officeart/2005/8/quickstyle/simple4" qsCatId="simple" csTypeId="urn:microsoft.com/office/officeart/2005/8/colors/accent1_2" csCatId="accent1" phldr="1"/>
      <dgm:spPr/>
      <dgm:t>
        <a:bodyPr/>
        <a:lstStyle/>
        <a:p>
          <a:endParaRPr lang="fr-FR"/>
        </a:p>
      </dgm:t>
    </dgm:pt>
    <dgm:pt modelId="{9DCFB852-CE0A-2449-9440-E48A3AFCD0DC}">
      <dgm:prSet/>
      <dgm:spPr/>
      <dgm:t>
        <a:bodyPr/>
        <a:lstStyle/>
        <a:p>
          <a:r>
            <a:rPr lang="fr-FR" dirty="0"/>
            <a:t>Information</a:t>
          </a:r>
        </a:p>
      </dgm:t>
    </dgm:pt>
    <dgm:pt modelId="{E9178FA2-E486-F34B-8FC5-D56A9D3757A9}" type="parTrans" cxnId="{CB04A74F-1333-FD4F-BE5D-11A9D81F0DCE}">
      <dgm:prSet/>
      <dgm:spPr/>
      <dgm:t>
        <a:bodyPr/>
        <a:lstStyle/>
        <a:p>
          <a:endParaRPr lang="fr-FR"/>
        </a:p>
      </dgm:t>
    </dgm:pt>
    <dgm:pt modelId="{A9FFE03E-BEFC-9C45-B2AA-2E352A22B412}" type="sibTrans" cxnId="{CB04A74F-1333-FD4F-BE5D-11A9D81F0DCE}">
      <dgm:prSet/>
      <dgm:spPr/>
      <dgm:t>
        <a:bodyPr/>
        <a:lstStyle/>
        <a:p>
          <a:endParaRPr lang="fr-FR"/>
        </a:p>
      </dgm:t>
    </dgm:pt>
    <dgm:pt modelId="{1E2361E3-43C1-234A-AE73-016124735767}">
      <dgm:prSet/>
      <dgm:spPr/>
      <dgm:t>
        <a:bodyPr/>
        <a:lstStyle/>
        <a:p>
          <a:r>
            <a:rPr lang="fr-FR" dirty="0"/>
            <a:t>Formation</a:t>
          </a:r>
        </a:p>
      </dgm:t>
    </dgm:pt>
    <dgm:pt modelId="{36CF5C55-023C-D547-8DE8-06CF58535376}" type="parTrans" cxnId="{DECC6889-6A45-A04C-9A49-FB9A1A47AE12}">
      <dgm:prSet/>
      <dgm:spPr/>
      <dgm:t>
        <a:bodyPr/>
        <a:lstStyle/>
        <a:p>
          <a:endParaRPr lang="fr-FR"/>
        </a:p>
      </dgm:t>
    </dgm:pt>
    <dgm:pt modelId="{CF0B5704-59A5-A140-9B43-F4BCC3892556}" type="sibTrans" cxnId="{DECC6889-6A45-A04C-9A49-FB9A1A47AE12}">
      <dgm:prSet/>
      <dgm:spPr/>
      <dgm:t>
        <a:bodyPr/>
        <a:lstStyle/>
        <a:p>
          <a:endParaRPr lang="fr-FR"/>
        </a:p>
      </dgm:t>
    </dgm:pt>
    <dgm:pt modelId="{05CF486C-E172-9B4F-8988-69991AC2095A}">
      <dgm:prSet/>
      <dgm:spPr/>
      <dgm:t>
        <a:bodyPr/>
        <a:lstStyle/>
        <a:p>
          <a:r>
            <a:rPr lang="fr-FR" dirty="0"/>
            <a:t>Financement</a:t>
          </a:r>
        </a:p>
      </dgm:t>
    </dgm:pt>
    <dgm:pt modelId="{8AD3522C-155F-2347-8463-143F86542B9A}" type="parTrans" cxnId="{9766CE41-4D21-C34F-A150-1A39CE4700C4}">
      <dgm:prSet/>
      <dgm:spPr/>
      <dgm:t>
        <a:bodyPr/>
        <a:lstStyle/>
        <a:p>
          <a:endParaRPr lang="fr-FR"/>
        </a:p>
      </dgm:t>
    </dgm:pt>
    <dgm:pt modelId="{4E48BE97-751F-B640-9C39-11D7C0CD62E6}" type="sibTrans" cxnId="{9766CE41-4D21-C34F-A150-1A39CE4700C4}">
      <dgm:prSet/>
      <dgm:spPr/>
      <dgm:t>
        <a:bodyPr/>
        <a:lstStyle/>
        <a:p>
          <a:endParaRPr lang="fr-FR"/>
        </a:p>
      </dgm:t>
    </dgm:pt>
    <dgm:pt modelId="{674EA01D-6AF2-C24D-9DAA-B7498E20B9E7}">
      <dgm:prSet/>
      <dgm:spPr/>
      <dgm:t>
        <a:bodyPr/>
        <a:lstStyle/>
        <a:p>
          <a:r>
            <a:rPr lang="fr-FR" dirty="0"/>
            <a:t>Mobilité</a:t>
          </a:r>
        </a:p>
      </dgm:t>
    </dgm:pt>
    <dgm:pt modelId="{1CDA6866-5766-F64E-BD06-8293E0C81675}" type="parTrans" cxnId="{1A09212C-21C3-9647-AD29-CE6241491DC1}">
      <dgm:prSet/>
      <dgm:spPr/>
      <dgm:t>
        <a:bodyPr/>
        <a:lstStyle/>
        <a:p>
          <a:endParaRPr lang="fr-FR"/>
        </a:p>
      </dgm:t>
    </dgm:pt>
    <dgm:pt modelId="{749EE80A-979B-8045-AD15-96F0D74D5AD4}" type="sibTrans" cxnId="{1A09212C-21C3-9647-AD29-CE6241491DC1}">
      <dgm:prSet/>
      <dgm:spPr/>
      <dgm:t>
        <a:bodyPr/>
        <a:lstStyle/>
        <a:p>
          <a:endParaRPr lang="fr-FR"/>
        </a:p>
      </dgm:t>
    </dgm:pt>
    <dgm:pt modelId="{6A20DA73-D3AB-344A-8A8F-7E3A5BCC9A32}">
      <dgm:prSet/>
      <dgm:spPr/>
      <dgm:t>
        <a:bodyPr/>
        <a:lstStyle/>
        <a:p>
          <a:r>
            <a:rPr lang="fr-FR" dirty="0"/>
            <a:t>Poursuite de carrière</a:t>
          </a:r>
        </a:p>
      </dgm:t>
    </dgm:pt>
    <dgm:pt modelId="{DEE8F4AD-A03D-1641-9C61-5B5C26A74D11}" type="parTrans" cxnId="{E41199DC-C040-824B-B761-6089F97844BC}">
      <dgm:prSet/>
      <dgm:spPr/>
      <dgm:t>
        <a:bodyPr/>
        <a:lstStyle/>
        <a:p>
          <a:endParaRPr lang="fr-FR"/>
        </a:p>
      </dgm:t>
    </dgm:pt>
    <dgm:pt modelId="{FF81EF4E-590C-8445-BEF3-FF869F588A4A}" type="sibTrans" cxnId="{E41199DC-C040-824B-B761-6089F97844BC}">
      <dgm:prSet/>
      <dgm:spPr/>
      <dgm:t>
        <a:bodyPr/>
        <a:lstStyle/>
        <a:p>
          <a:endParaRPr lang="fr-FR"/>
        </a:p>
      </dgm:t>
    </dgm:pt>
    <dgm:pt modelId="{A696D1EC-E5DD-274A-A1EF-B6077E381F45}">
      <dgm:prSet/>
      <dgm:spPr/>
      <dgm:t>
        <a:bodyPr/>
        <a:lstStyle/>
        <a:p>
          <a:r>
            <a:rPr lang="fr-FR" dirty="0"/>
            <a:t>Recherche</a:t>
          </a:r>
        </a:p>
      </dgm:t>
    </dgm:pt>
    <dgm:pt modelId="{BFFB0C29-81AC-3E42-8735-0CDEF4BAC153}" type="parTrans" cxnId="{8FD51F21-EEDE-7C4D-9A08-58163B9B7BCE}">
      <dgm:prSet/>
      <dgm:spPr/>
      <dgm:t>
        <a:bodyPr/>
        <a:lstStyle/>
        <a:p>
          <a:endParaRPr lang="fr-FR"/>
        </a:p>
      </dgm:t>
    </dgm:pt>
    <dgm:pt modelId="{9F7CFE86-F47C-0E4F-9D9A-ECA4C671097F}" type="sibTrans" cxnId="{8FD51F21-EEDE-7C4D-9A08-58163B9B7BCE}">
      <dgm:prSet/>
      <dgm:spPr/>
      <dgm:t>
        <a:bodyPr/>
        <a:lstStyle/>
        <a:p>
          <a:endParaRPr lang="fr-FR"/>
        </a:p>
      </dgm:t>
    </dgm:pt>
    <dgm:pt modelId="{AFAC5C6E-77C9-324F-A58E-3FE166E7A218}">
      <dgm:prSet/>
      <dgm:spPr/>
      <dgm:t>
        <a:bodyPr/>
        <a:lstStyle/>
        <a:p>
          <a:r>
            <a:rPr lang="fr-FR" dirty="0"/>
            <a:t>Soutenance</a:t>
          </a:r>
        </a:p>
      </dgm:t>
    </dgm:pt>
    <dgm:pt modelId="{14FD6DA9-6D04-ED46-8DC6-78EAF20B0551}" type="parTrans" cxnId="{265C51C8-6DC7-EF49-9109-6775D8E36A55}">
      <dgm:prSet/>
      <dgm:spPr/>
    </dgm:pt>
    <dgm:pt modelId="{173BA4CB-0CE2-6043-83EA-A1AF684CF51A}" type="sibTrans" cxnId="{265C51C8-6DC7-EF49-9109-6775D8E36A55}">
      <dgm:prSet/>
      <dgm:spPr/>
    </dgm:pt>
    <dgm:pt modelId="{31A12B2F-FC34-4048-A606-F4709F7DE82A}" type="pres">
      <dgm:prSet presAssocID="{D1F89750-E478-FC43-96F2-F1D4018EB965}" presName="Name0" presStyleCnt="0">
        <dgm:presLayoutVars>
          <dgm:chMax val="7"/>
          <dgm:chPref val="5"/>
        </dgm:presLayoutVars>
      </dgm:prSet>
      <dgm:spPr/>
    </dgm:pt>
    <dgm:pt modelId="{744D2397-2540-3548-966D-F376BEBE223C}" type="pres">
      <dgm:prSet presAssocID="{D1F89750-E478-FC43-96F2-F1D4018EB965}" presName="arrowNode" presStyleLbl="node1" presStyleIdx="0" presStyleCnt="1"/>
      <dgm:spPr/>
    </dgm:pt>
    <dgm:pt modelId="{4CF1A199-DEE3-8248-8BC8-9BD3D588CBC0}" type="pres">
      <dgm:prSet presAssocID="{9DCFB852-CE0A-2449-9440-E48A3AFCD0DC}" presName="txNode1" presStyleLbl="revTx" presStyleIdx="0" presStyleCnt="7">
        <dgm:presLayoutVars>
          <dgm:bulletEnabled val="1"/>
        </dgm:presLayoutVars>
      </dgm:prSet>
      <dgm:spPr/>
    </dgm:pt>
    <dgm:pt modelId="{F65F40E4-4DF7-1F49-9BEC-C664437B8A01}" type="pres">
      <dgm:prSet presAssocID="{A696D1EC-E5DD-274A-A1EF-B6077E381F45}" presName="txNode2" presStyleLbl="revTx" presStyleIdx="1" presStyleCnt="7">
        <dgm:presLayoutVars>
          <dgm:bulletEnabled val="1"/>
        </dgm:presLayoutVars>
      </dgm:prSet>
      <dgm:spPr/>
    </dgm:pt>
    <dgm:pt modelId="{F6A901A0-03C8-2E4E-B36E-D1823C410B65}" type="pres">
      <dgm:prSet presAssocID="{9F7CFE86-F47C-0E4F-9D9A-ECA4C671097F}" presName="dotNode2" presStyleCnt="0"/>
      <dgm:spPr/>
    </dgm:pt>
    <dgm:pt modelId="{D03E07CC-F694-0643-805B-7D14611BA131}" type="pres">
      <dgm:prSet presAssocID="{9F7CFE86-F47C-0E4F-9D9A-ECA4C671097F}" presName="dotRepeatNode" presStyleLbl="fgShp" presStyleIdx="0" presStyleCnt="5"/>
      <dgm:spPr/>
    </dgm:pt>
    <dgm:pt modelId="{F7B938B9-D5FC-644A-8E8E-C964371EC97B}" type="pres">
      <dgm:prSet presAssocID="{1E2361E3-43C1-234A-AE73-016124735767}" presName="txNode3" presStyleLbl="revTx" presStyleIdx="2" presStyleCnt="7">
        <dgm:presLayoutVars>
          <dgm:bulletEnabled val="1"/>
        </dgm:presLayoutVars>
      </dgm:prSet>
      <dgm:spPr/>
    </dgm:pt>
    <dgm:pt modelId="{9A468A2D-2387-0844-B615-91731BC3EC86}" type="pres">
      <dgm:prSet presAssocID="{CF0B5704-59A5-A140-9B43-F4BCC3892556}" presName="dotNode3" presStyleCnt="0"/>
      <dgm:spPr/>
    </dgm:pt>
    <dgm:pt modelId="{E0F07DD1-3C0E-384A-B503-42CF9F76CBF5}" type="pres">
      <dgm:prSet presAssocID="{CF0B5704-59A5-A140-9B43-F4BCC3892556}" presName="dotRepeatNode" presStyleLbl="fgShp" presStyleIdx="1" presStyleCnt="5"/>
      <dgm:spPr/>
    </dgm:pt>
    <dgm:pt modelId="{7787A201-563B-9F40-93FE-6C8B15C28F9F}" type="pres">
      <dgm:prSet presAssocID="{05CF486C-E172-9B4F-8988-69991AC2095A}" presName="txNode4" presStyleLbl="revTx" presStyleIdx="3" presStyleCnt="7">
        <dgm:presLayoutVars>
          <dgm:bulletEnabled val="1"/>
        </dgm:presLayoutVars>
      </dgm:prSet>
      <dgm:spPr/>
    </dgm:pt>
    <dgm:pt modelId="{D50B0C4D-6E75-4E44-93D7-1F77B1CC5404}" type="pres">
      <dgm:prSet presAssocID="{4E48BE97-751F-B640-9C39-11D7C0CD62E6}" presName="dotNode4" presStyleCnt="0"/>
      <dgm:spPr/>
    </dgm:pt>
    <dgm:pt modelId="{ED43E690-6C73-EB4E-AB56-71D4C1BE0E7F}" type="pres">
      <dgm:prSet presAssocID="{4E48BE97-751F-B640-9C39-11D7C0CD62E6}" presName="dotRepeatNode" presStyleLbl="fgShp" presStyleIdx="2" presStyleCnt="5"/>
      <dgm:spPr/>
    </dgm:pt>
    <dgm:pt modelId="{3EA96121-4C55-EE46-AA2A-1A430E54F5FB}" type="pres">
      <dgm:prSet presAssocID="{674EA01D-6AF2-C24D-9DAA-B7498E20B9E7}" presName="txNode5" presStyleLbl="revTx" presStyleIdx="4" presStyleCnt="7">
        <dgm:presLayoutVars>
          <dgm:bulletEnabled val="1"/>
        </dgm:presLayoutVars>
      </dgm:prSet>
      <dgm:spPr/>
    </dgm:pt>
    <dgm:pt modelId="{319D67B0-993E-D047-B1F9-1091742B0BBC}" type="pres">
      <dgm:prSet presAssocID="{749EE80A-979B-8045-AD15-96F0D74D5AD4}" presName="dotNode5" presStyleCnt="0"/>
      <dgm:spPr/>
    </dgm:pt>
    <dgm:pt modelId="{DB20DF40-94B9-B44F-848B-3D875F75A987}" type="pres">
      <dgm:prSet presAssocID="{749EE80A-979B-8045-AD15-96F0D74D5AD4}" presName="dotRepeatNode" presStyleLbl="fgShp" presStyleIdx="3" presStyleCnt="5"/>
      <dgm:spPr/>
    </dgm:pt>
    <dgm:pt modelId="{16D903A6-5BFF-504F-B5C6-126776BB8144}" type="pres">
      <dgm:prSet presAssocID="{AFAC5C6E-77C9-324F-A58E-3FE166E7A218}" presName="txNode6" presStyleLbl="revTx" presStyleIdx="5" presStyleCnt="7">
        <dgm:presLayoutVars>
          <dgm:bulletEnabled val="1"/>
        </dgm:presLayoutVars>
      </dgm:prSet>
      <dgm:spPr/>
    </dgm:pt>
    <dgm:pt modelId="{3AD3635C-6C6A-9644-BED2-D29541D3DE6B}" type="pres">
      <dgm:prSet presAssocID="{173BA4CB-0CE2-6043-83EA-A1AF684CF51A}" presName="dotNode6" presStyleCnt="0"/>
      <dgm:spPr/>
    </dgm:pt>
    <dgm:pt modelId="{32890D80-8115-944E-A24B-CC1017663939}" type="pres">
      <dgm:prSet presAssocID="{173BA4CB-0CE2-6043-83EA-A1AF684CF51A}" presName="dotRepeatNode" presStyleLbl="fgShp" presStyleIdx="4" presStyleCnt="5"/>
      <dgm:spPr/>
    </dgm:pt>
    <dgm:pt modelId="{EC240CD6-AEF3-FA4B-AD8F-895338F2F0D7}" type="pres">
      <dgm:prSet presAssocID="{6A20DA73-D3AB-344A-8A8F-7E3A5BCC9A32}" presName="txNode7" presStyleLbl="revTx" presStyleIdx="6" presStyleCnt="7">
        <dgm:presLayoutVars>
          <dgm:bulletEnabled val="1"/>
        </dgm:presLayoutVars>
      </dgm:prSet>
      <dgm:spPr/>
    </dgm:pt>
  </dgm:ptLst>
  <dgm:cxnLst>
    <dgm:cxn modelId="{28D33B03-38CC-BB46-9E88-2F2E21A06784}" type="presOf" srcId="{CF0B5704-59A5-A140-9B43-F4BCC3892556}" destId="{E0F07DD1-3C0E-384A-B503-42CF9F76CBF5}" srcOrd="0" destOrd="0" presId="urn:microsoft.com/office/officeart/2009/3/layout/DescendingProcess"/>
    <dgm:cxn modelId="{F413B80F-1FD9-EB47-8549-729DBBAE5F55}" type="presOf" srcId="{9F7CFE86-F47C-0E4F-9D9A-ECA4C671097F}" destId="{D03E07CC-F694-0643-805B-7D14611BA131}" srcOrd="0" destOrd="0" presId="urn:microsoft.com/office/officeart/2009/3/layout/DescendingProcess"/>
    <dgm:cxn modelId="{8FD51F21-EEDE-7C4D-9A08-58163B9B7BCE}" srcId="{D1F89750-E478-FC43-96F2-F1D4018EB965}" destId="{A696D1EC-E5DD-274A-A1EF-B6077E381F45}" srcOrd="1" destOrd="0" parTransId="{BFFB0C29-81AC-3E42-8735-0CDEF4BAC153}" sibTransId="{9F7CFE86-F47C-0E4F-9D9A-ECA4C671097F}"/>
    <dgm:cxn modelId="{1A09212C-21C3-9647-AD29-CE6241491DC1}" srcId="{D1F89750-E478-FC43-96F2-F1D4018EB965}" destId="{674EA01D-6AF2-C24D-9DAA-B7498E20B9E7}" srcOrd="4" destOrd="0" parTransId="{1CDA6866-5766-F64E-BD06-8293E0C81675}" sibTransId="{749EE80A-979B-8045-AD15-96F0D74D5AD4}"/>
    <dgm:cxn modelId="{9766CE41-4D21-C34F-A150-1A39CE4700C4}" srcId="{D1F89750-E478-FC43-96F2-F1D4018EB965}" destId="{05CF486C-E172-9B4F-8988-69991AC2095A}" srcOrd="3" destOrd="0" parTransId="{8AD3522C-155F-2347-8463-143F86542B9A}" sibTransId="{4E48BE97-751F-B640-9C39-11D7C0CD62E6}"/>
    <dgm:cxn modelId="{05C01D64-B1D0-E24B-A902-5162D94F1BC3}" type="presOf" srcId="{9DCFB852-CE0A-2449-9440-E48A3AFCD0DC}" destId="{4CF1A199-DEE3-8248-8BC8-9BD3D588CBC0}" srcOrd="0" destOrd="0" presId="urn:microsoft.com/office/officeart/2009/3/layout/DescendingProcess"/>
    <dgm:cxn modelId="{CB04A74F-1333-FD4F-BE5D-11A9D81F0DCE}" srcId="{D1F89750-E478-FC43-96F2-F1D4018EB965}" destId="{9DCFB852-CE0A-2449-9440-E48A3AFCD0DC}" srcOrd="0" destOrd="0" parTransId="{E9178FA2-E486-F34B-8FC5-D56A9D3757A9}" sibTransId="{A9FFE03E-BEFC-9C45-B2AA-2E352A22B412}"/>
    <dgm:cxn modelId="{B6C37475-BE81-4B45-9FBE-B730B92EB55A}" type="presOf" srcId="{D1F89750-E478-FC43-96F2-F1D4018EB965}" destId="{31A12B2F-FC34-4048-A606-F4709F7DE82A}" srcOrd="0" destOrd="0" presId="urn:microsoft.com/office/officeart/2009/3/layout/DescendingProcess"/>
    <dgm:cxn modelId="{33798875-FBD6-324F-BEF4-61F34F88BE5B}" type="presOf" srcId="{173BA4CB-0CE2-6043-83EA-A1AF684CF51A}" destId="{32890D80-8115-944E-A24B-CC1017663939}" srcOrd="0" destOrd="0" presId="urn:microsoft.com/office/officeart/2009/3/layout/DescendingProcess"/>
    <dgm:cxn modelId="{E0CED280-3919-7041-B92C-A3A0383A36D1}" type="presOf" srcId="{749EE80A-979B-8045-AD15-96F0D74D5AD4}" destId="{DB20DF40-94B9-B44F-848B-3D875F75A987}" srcOrd="0" destOrd="0" presId="urn:microsoft.com/office/officeart/2009/3/layout/DescendingProcess"/>
    <dgm:cxn modelId="{D19CFA80-45F6-5C4E-B061-51E27DB0BFAA}" type="presOf" srcId="{05CF486C-E172-9B4F-8988-69991AC2095A}" destId="{7787A201-563B-9F40-93FE-6C8B15C28F9F}" srcOrd="0" destOrd="0" presId="urn:microsoft.com/office/officeart/2009/3/layout/DescendingProcess"/>
    <dgm:cxn modelId="{A6AAF987-B974-3648-A9F1-16A936A5A49D}" type="presOf" srcId="{AFAC5C6E-77C9-324F-A58E-3FE166E7A218}" destId="{16D903A6-5BFF-504F-B5C6-126776BB8144}" srcOrd="0" destOrd="0" presId="urn:microsoft.com/office/officeart/2009/3/layout/DescendingProcess"/>
    <dgm:cxn modelId="{DECC6889-6A45-A04C-9A49-FB9A1A47AE12}" srcId="{D1F89750-E478-FC43-96F2-F1D4018EB965}" destId="{1E2361E3-43C1-234A-AE73-016124735767}" srcOrd="2" destOrd="0" parTransId="{36CF5C55-023C-D547-8DE8-06CF58535376}" sibTransId="{CF0B5704-59A5-A140-9B43-F4BCC3892556}"/>
    <dgm:cxn modelId="{8F42359B-34D6-C547-9827-5F61475660EF}" type="presOf" srcId="{A696D1EC-E5DD-274A-A1EF-B6077E381F45}" destId="{F65F40E4-4DF7-1F49-9BEC-C664437B8A01}" srcOrd="0" destOrd="0" presId="urn:microsoft.com/office/officeart/2009/3/layout/DescendingProcess"/>
    <dgm:cxn modelId="{DFD62EA1-3FA3-264B-8448-A34A64D0D0C6}" type="presOf" srcId="{4E48BE97-751F-B640-9C39-11D7C0CD62E6}" destId="{ED43E690-6C73-EB4E-AB56-71D4C1BE0E7F}" srcOrd="0" destOrd="0" presId="urn:microsoft.com/office/officeart/2009/3/layout/DescendingProcess"/>
    <dgm:cxn modelId="{E03AB1A9-B5D8-8149-8BC3-A34DD132D1EF}" type="presOf" srcId="{6A20DA73-D3AB-344A-8A8F-7E3A5BCC9A32}" destId="{EC240CD6-AEF3-FA4B-AD8F-895338F2F0D7}" srcOrd="0" destOrd="0" presId="urn:microsoft.com/office/officeart/2009/3/layout/DescendingProcess"/>
    <dgm:cxn modelId="{265C51C8-6DC7-EF49-9109-6775D8E36A55}" srcId="{D1F89750-E478-FC43-96F2-F1D4018EB965}" destId="{AFAC5C6E-77C9-324F-A58E-3FE166E7A218}" srcOrd="5" destOrd="0" parTransId="{14FD6DA9-6D04-ED46-8DC6-78EAF20B0551}" sibTransId="{173BA4CB-0CE2-6043-83EA-A1AF684CF51A}"/>
    <dgm:cxn modelId="{E41199DC-C040-824B-B761-6089F97844BC}" srcId="{D1F89750-E478-FC43-96F2-F1D4018EB965}" destId="{6A20DA73-D3AB-344A-8A8F-7E3A5BCC9A32}" srcOrd="6" destOrd="0" parTransId="{DEE8F4AD-A03D-1641-9C61-5B5C26A74D11}" sibTransId="{FF81EF4E-590C-8445-BEF3-FF869F588A4A}"/>
    <dgm:cxn modelId="{2B64F9ED-EC1D-DD47-A6FC-B5A45C0092BE}" type="presOf" srcId="{674EA01D-6AF2-C24D-9DAA-B7498E20B9E7}" destId="{3EA96121-4C55-EE46-AA2A-1A430E54F5FB}" srcOrd="0" destOrd="0" presId="urn:microsoft.com/office/officeart/2009/3/layout/DescendingProcess"/>
    <dgm:cxn modelId="{2EAFBEFE-DBC6-8249-987F-436DB61EA658}" type="presOf" srcId="{1E2361E3-43C1-234A-AE73-016124735767}" destId="{F7B938B9-D5FC-644A-8E8E-C964371EC97B}" srcOrd="0" destOrd="0" presId="urn:microsoft.com/office/officeart/2009/3/layout/DescendingProcess"/>
    <dgm:cxn modelId="{EDAE31A7-4E41-134B-9F0E-081A76B6CC98}" type="presParOf" srcId="{31A12B2F-FC34-4048-A606-F4709F7DE82A}" destId="{744D2397-2540-3548-966D-F376BEBE223C}" srcOrd="0" destOrd="0" presId="urn:microsoft.com/office/officeart/2009/3/layout/DescendingProcess"/>
    <dgm:cxn modelId="{184B5106-ECD0-AF47-A360-637CD21170AD}" type="presParOf" srcId="{31A12B2F-FC34-4048-A606-F4709F7DE82A}" destId="{4CF1A199-DEE3-8248-8BC8-9BD3D588CBC0}" srcOrd="1" destOrd="0" presId="urn:microsoft.com/office/officeart/2009/3/layout/DescendingProcess"/>
    <dgm:cxn modelId="{DFF149AC-9692-8944-81E6-289F5EDE2CE9}" type="presParOf" srcId="{31A12B2F-FC34-4048-A606-F4709F7DE82A}" destId="{F65F40E4-4DF7-1F49-9BEC-C664437B8A01}" srcOrd="2" destOrd="0" presId="urn:microsoft.com/office/officeart/2009/3/layout/DescendingProcess"/>
    <dgm:cxn modelId="{24D2E240-4060-504E-9479-8A484C1302DE}" type="presParOf" srcId="{31A12B2F-FC34-4048-A606-F4709F7DE82A}" destId="{F6A901A0-03C8-2E4E-B36E-D1823C410B65}" srcOrd="3" destOrd="0" presId="urn:microsoft.com/office/officeart/2009/3/layout/DescendingProcess"/>
    <dgm:cxn modelId="{9A189529-9C42-414D-A299-5B2C9B591443}" type="presParOf" srcId="{F6A901A0-03C8-2E4E-B36E-D1823C410B65}" destId="{D03E07CC-F694-0643-805B-7D14611BA131}" srcOrd="0" destOrd="0" presId="urn:microsoft.com/office/officeart/2009/3/layout/DescendingProcess"/>
    <dgm:cxn modelId="{AC3C7D7C-C85E-0545-A897-0B17EDCAF830}" type="presParOf" srcId="{31A12B2F-FC34-4048-A606-F4709F7DE82A}" destId="{F7B938B9-D5FC-644A-8E8E-C964371EC97B}" srcOrd="4" destOrd="0" presId="urn:microsoft.com/office/officeart/2009/3/layout/DescendingProcess"/>
    <dgm:cxn modelId="{60B1E655-D877-1644-B739-BF3C35BE5ACF}" type="presParOf" srcId="{31A12B2F-FC34-4048-A606-F4709F7DE82A}" destId="{9A468A2D-2387-0844-B615-91731BC3EC86}" srcOrd="5" destOrd="0" presId="urn:microsoft.com/office/officeart/2009/3/layout/DescendingProcess"/>
    <dgm:cxn modelId="{D23DE87E-60A7-D340-838C-2DBAE63AD423}" type="presParOf" srcId="{9A468A2D-2387-0844-B615-91731BC3EC86}" destId="{E0F07DD1-3C0E-384A-B503-42CF9F76CBF5}" srcOrd="0" destOrd="0" presId="urn:microsoft.com/office/officeart/2009/3/layout/DescendingProcess"/>
    <dgm:cxn modelId="{E6FCBD39-8AA6-F043-81BE-4F6AD5C6F399}" type="presParOf" srcId="{31A12B2F-FC34-4048-A606-F4709F7DE82A}" destId="{7787A201-563B-9F40-93FE-6C8B15C28F9F}" srcOrd="6" destOrd="0" presId="urn:microsoft.com/office/officeart/2009/3/layout/DescendingProcess"/>
    <dgm:cxn modelId="{D0D19DBB-F9BB-D14A-8260-15A65518AD98}" type="presParOf" srcId="{31A12B2F-FC34-4048-A606-F4709F7DE82A}" destId="{D50B0C4D-6E75-4E44-93D7-1F77B1CC5404}" srcOrd="7" destOrd="0" presId="urn:microsoft.com/office/officeart/2009/3/layout/DescendingProcess"/>
    <dgm:cxn modelId="{A4306704-514F-4149-A1E0-C561AC52794E}" type="presParOf" srcId="{D50B0C4D-6E75-4E44-93D7-1F77B1CC5404}" destId="{ED43E690-6C73-EB4E-AB56-71D4C1BE0E7F}" srcOrd="0" destOrd="0" presId="urn:microsoft.com/office/officeart/2009/3/layout/DescendingProcess"/>
    <dgm:cxn modelId="{FAEA954F-A487-6440-9524-BB59FF3A92DC}" type="presParOf" srcId="{31A12B2F-FC34-4048-A606-F4709F7DE82A}" destId="{3EA96121-4C55-EE46-AA2A-1A430E54F5FB}" srcOrd="8" destOrd="0" presId="urn:microsoft.com/office/officeart/2009/3/layout/DescendingProcess"/>
    <dgm:cxn modelId="{89C3331A-9F3C-8342-9EAE-FDFB5A4E88EF}" type="presParOf" srcId="{31A12B2F-FC34-4048-A606-F4709F7DE82A}" destId="{319D67B0-993E-D047-B1F9-1091742B0BBC}" srcOrd="9" destOrd="0" presId="urn:microsoft.com/office/officeart/2009/3/layout/DescendingProcess"/>
    <dgm:cxn modelId="{4E555771-4631-B44A-80D5-5C4FBBD2DAE8}" type="presParOf" srcId="{319D67B0-993E-D047-B1F9-1091742B0BBC}" destId="{DB20DF40-94B9-B44F-848B-3D875F75A987}" srcOrd="0" destOrd="0" presId="urn:microsoft.com/office/officeart/2009/3/layout/DescendingProcess"/>
    <dgm:cxn modelId="{5478E510-BBB0-5540-8C9E-B9B49EA48AD0}" type="presParOf" srcId="{31A12B2F-FC34-4048-A606-F4709F7DE82A}" destId="{16D903A6-5BFF-504F-B5C6-126776BB8144}" srcOrd="10" destOrd="0" presId="urn:microsoft.com/office/officeart/2009/3/layout/DescendingProcess"/>
    <dgm:cxn modelId="{99EE569D-1831-BB46-91E4-56F4F93AAD83}" type="presParOf" srcId="{31A12B2F-FC34-4048-A606-F4709F7DE82A}" destId="{3AD3635C-6C6A-9644-BED2-D29541D3DE6B}" srcOrd="11" destOrd="0" presId="urn:microsoft.com/office/officeart/2009/3/layout/DescendingProcess"/>
    <dgm:cxn modelId="{08B79B15-9645-6E49-B832-A371EBD6577B}" type="presParOf" srcId="{3AD3635C-6C6A-9644-BED2-D29541D3DE6B}" destId="{32890D80-8115-944E-A24B-CC1017663939}" srcOrd="0" destOrd="0" presId="urn:microsoft.com/office/officeart/2009/3/layout/DescendingProcess"/>
    <dgm:cxn modelId="{1A51567F-2D91-634E-BCF0-2A696D0867B4}" type="presParOf" srcId="{31A12B2F-FC34-4048-A606-F4709F7DE82A}" destId="{EC240CD6-AEF3-FA4B-AD8F-895338F2F0D7}" srcOrd="12" destOrd="0" presId="urn:microsoft.com/office/officeart/2009/3/layout/Descending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1F89750-E478-FC43-96F2-F1D4018EB965}" type="doc">
      <dgm:prSet loTypeId="urn:microsoft.com/office/officeart/2005/8/layout/vProcess5" loCatId="" qsTypeId="urn:microsoft.com/office/officeart/2005/8/quickstyle/simple4" qsCatId="simple" csTypeId="urn:microsoft.com/office/officeart/2005/8/colors/accent1_2" csCatId="accent1" phldr="1"/>
      <dgm:spPr/>
      <dgm:t>
        <a:bodyPr/>
        <a:lstStyle/>
        <a:p>
          <a:endParaRPr lang="fr-FR"/>
        </a:p>
      </dgm:t>
    </dgm:pt>
    <dgm:pt modelId="{2B8B9EE0-4FF5-7A40-A82B-11E485658024}">
      <dgm:prSet custT="1"/>
      <dgm:spPr/>
      <dgm:t>
        <a:bodyPr/>
        <a:lstStyle/>
        <a:p>
          <a:pPr rtl="0"/>
          <a:r>
            <a:rPr lang="fr-FR" sz="3200" dirty="0"/>
            <a:t>Pluri- et Interdisciplinaire</a:t>
          </a:r>
        </a:p>
      </dgm:t>
    </dgm:pt>
    <dgm:pt modelId="{76725F32-F49B-DA4C-8C3B-C65D234D4B48}" type="parTrans" cxnId="{50396BD0-1CEB-F34D-BD60-7EAB79D234BC}">
      <dgm:prSet/>
      <dgm:spPr/>
      <dgm:t>
        <a:bodyPr/>
        <a:lstStyle/>
        <a:p>
          <a:endParaRPr lang="fr-FR"/>
        </a:p>
      </dgm:t>
    </dgm:pt>
    <dgm:pt modelId="{C1797561-8C3C-D549-9933-55FDA1DB146E}" type="sibTrans" cxnId="{50396BD0-1CEB-F34D-BD60-7EAB79D234BC}">
      <dgm:prSet/>
      <dgm:spPr/>
      <dgm:t>
        <a:bodyPr/>
        <a:lstStyle/>
        <a:p>
          <a:endParaRPr lang="fr-FR"/>
        </a:p>
      </dgm:t>
    </dgm:pt>
    <dgm:pt modelId="{8A6B58EE-D203-4742-800D-32C29D5BE8D2}">
      <dgm:prSet custT="1"/>
      <dgm:spPr/>
      <dgm:t>
        <a:bodyPr/>
        <a:lstStyle/>
        <a:p>
          <a:pPr rtl="0"/>
          <a:r>
            <a:rPr lang="fr-FR" sz="3200" dirty="0"/>
            <a:t>Internationale</a:t>
          </a:r>
        </a:p>
      </dgm:t>
    </dgm:pt>
    <dgm:pt modelId="{12664C5D-AF86-8A4F-9C27-5DA170C87784}" type="parTrans" cxnId="{2BB80B74-F555-FB49-8E96-A1E72676DB34}">
      <dgm:prSet/>
      <dgm:spPr/>
      <dgm:t>
        <a:bodyPr/>
        <a:lstStyle/>
        <a:p>
          <a:endParaRPr lang="fr-FR"/>
        </a:p>
      </dgm:t>
    </dgm:pt>
    <dgm:pt modelId="{8E7805C7-98B5-9D47-B8D9-05B1046E9B33}" type="sibTrans" cxnId="{2BB80B74-F555-FB49-8E96-A1E72676DB34}">
      <dgm:prSet/>
      <dgm:spPr/>
      <dgm:t>
        <a:bodyPr/>
        <a:lstStyle/>
        <a:p>
          <a:endParaRPr lang="fr-FR"/>
        </a:p>
      </dgm:t>
    </dgm:pt>
    <dgm:pt modelId="{605CCBFF-FE7D-2641-8637-7D19B902C1D5}">
      <dgm:prSet custT="1"/>
      <dgm:spPr/>
      <dgm:t>
        <a:bodyPr/>
        <a:lstStyle/>
        <a:p>
          <a:pPr rtl="0"/>
          <a:r>
            <a:rPr lang="fr-FR" sz="3200" dirty="0"/>
            <a:t>Sciences Humaines et Sociales</a:t>
          </a:r>
        </a:p>
      </dgm:t>
    </dgm:pt>
    <dgm:pt modelId="{BCC74396-8422-DE47-A6B5-458A849C39A3}" type="parTrans" cxnId="{C841D8F9-FF17-E748-B5DA-E615A7A7010F}">
      <dgm:prSet/>
      <dgm:spPr/>
      <dgm:t>
        <a:bodyPr/>
        <a:lstStyle/>
        <a:p>
          <a:endParaRPr lang="fr-FR"/>
        </a:p>
      </dgm:t>
    </dgm:pt>
    <dgm:pt modelId="{16C4D691-0AD4-6247-A657-73A0AEBAE55F}" type="sibTrans" cxnId="{C841D8F9-FF17-E748-B5DA-E615A7A7010F}">
      <dgm:prSet/>
      <dgm:spPr/>
      <dgm:t>
        <a:bodyPr/>
        <a:lstStyle/>
        <a:p>
          <a:endParaRPr lang="fr-FR"/>
        </a:p>
      </dgm:t>
    </dgm:pt>
    <dgm:pt modelId="{A490B551-7993-414C-8B4E-AC6876446ADC}" type="pres">
      <dgm:prSet presAssocID="{D1F89750-E478-FC43-96F2-F1D4018EB965}" presName="outerComposite" presStyleCnt="0">
        <dgm:presLayoutVars>
          <dgm:chMax val="5"/>
          <dgm:dir/>
          <dgm:resizeHandles val="exact"/>
        </dgm:presLayoutVars>
      </dgm:prSet>
      <dgm:spPr/>
    </dgm:pt>
    <dgm:pt modelId="{8F503CF4-1487-584B-A948-84C7DAC73432}" type="pres">
      <dgm:prSet presAssocID="{D1F89750-E478-FC43-96F2-F1D4018EB965}" presName="dummyMaxCanvas" presStyleCnt="0">
        <dgm:presLayoutVars/>
      </dgm:prSet>
      <dgm:spPr/>
    </dgm:pt>
    <dgm:pt modelId="{B745203F-95DB-8B46-9253-92D549B80589}" type="pres">
      <dgm:prSet presAssocID="{D1F89750-E478-FC43-96F2-F1D4018EB965}" presName="ThreeNodes_1" presStyleLbl="node1" presStyleIdx="0" presStyleCnt="3">
        <dgm:presLayoutVars>
          <dgm:bulletEnabled val="1"/>
        </dgm:presLayoutVars>
      </dgm:prSet>
      <dgm:spPr/>
    </dgm:pt>
    <dgm:pt modelId="{EDD5FF08-9E8E-0244-A3FF-955F327BDA99}" type="pres">
      <dgm:prSet presAssocID="{D1F89750-E478-FC43-96F2-F1D4018EB965}" presName="ThreeNodes_2" presStyleLbl="node1" presStyleIdx="1" presStyleCnt="3">
        <dgm:presLayoutVars>
          <dgm:bulletEnabled val="1"/>
        </dgm:presLayoutVars>
      </dgm:prSet>
      <dgm:spPr/>
    </dgm:pt>
    <dgm:pt modelId="{33BCB7BB-6CD1-DB4A-85C9-7BB95AC8EE9D}" type="pres">
      <dgm:prSet presAssocID="{D1F89750-E478-FC43-96F2-F1D4018EB965}" presName="ThreeNodes_3" presStyleLbl="node1" presStyleIdx="2" presStyleCnt="3">
        <dgm:presLayoutVars>
          <dgm:bulletEnabled val="1"/>
        </dgm:presLayoutVars>
      </dgm:prSet>
      <dgm:spPr/>
    </dgm:pt>
    <dgm:pt modelId="{5F0B637D-859B-FC48-A53C-4E851C5A2520}" type="pres">
      <dgm:prSet presAssocID="{D1F89750-E478-FC43-96F2-F1D4018EB965}" presName="ThreeConn_1-2" presStyleLbl="fgAccFollowNode1" presStyleIdx="0" presStyleCnt="2">
        <dgm:presLayoutVars>
          <dgm:bulletEnabled val="1"/>
        </dgm:presLayoutVars>
      </dgm:prSet>
      <dgm:spPr/>
    </dgm:pt>
    <dgm:pt modelId="{791BF164-F8DB-294C-A4BA-0406D0804857}" type="pres">
      <dgm:prSet presAssocID="{D1F89750-E478-FC43-96F2-F1D4018EB965}" presName="ThreeConn_2-3" presStyleLbl="fgAccFollowNode1" presStyleIdx="1" presStyleCnt="2">
        <dgm:presLayoutVars>
          <dgm:bulletEnabled val="1"/>
        </dgm:presLayoutVars>
      </dgm:prSet>
      <dgm:spPr/>
    </dgm:pt>
    <dgm:pt modelId="{1650523E-BDB6-EF4E-8B7A-5EB2A33EB88C}" type="pres">
      <dgm:prSet presAssocID="{D1F89750-E478-FC43-96F2-F1D4018EB965}" presName="ThreeNodes_1_text" presStyleLbl="node1" presStyleIdx="2" presStyleCnt="3">
        <dgm:presLayoutVars>
          <dgm:bulletEnabled val="1"/>
        </dgm:presLayoutVars>
      </dgm:prSet>
      <dgm:spPr/>
    </dgm:pt>
    <dgm:pt modelId="{FAEE4A6D-339C-9943-8C9E-52935030B218}" type="pres">
      <dgm:prSet presAssocID="{D1F89750-E478-FC43-96F2-F1D4018EB965}" presName="ThreeNodes_2_text" presStyleLbl="node1" presStyleIdx="2" presStyleCnt="3">
        <dgm:presLayoutVars>
          <dgm:bulletEnabled val="1"/>
        </dgm:presLayoutVars>
      </dgm:prSet>
      <dgm:spPr/>
    </dgm:pt>
    <dgm:pt modelId="{C57BA926-7F71-8A45-8848-A08D25EA6A21}" type="pres">
      <dgm:prSet presAssocID="{D1F89750-E478-FC43-96F2-F1D4018EB965}" presName="ThreeNodes_3_text" presStyleLbl="node1" presStyleIdx="2" presStyleCnt="3">
        <dgm:presLayoutVars>
          <dgm:bulletEnabled val="1"/>
        </dgm:presLayoutVars>
      </dgm:prSet>
      <dgm:spPr/>
    </dgm:pt>
  </dgm:ptLst>
  <dgm:cxnLst>
    <dgm:cxn modelId="{3981CB0D-EB10-344F-8B29-E7CBD8EC39DC}" type="presOf" srcId="{605CCBFF-FE7D-2641-8637-7D19B902C1D5}" destId="{1650523E-BDB6-EF4E-8B7A-5EB2A33EB88C}" srcOrd="1" destOrd="0" presId="urn:microsoft.com/office/officeart/2005/8/layout/vProcess5"/>
    <dgm:cxn modelId="{AAF5190F-7D1C-DA47-8FB4-67A435FB0B55}" type="presOf" srcId="{16C4D691-0AD4-6247-A657-73A0AEBAE55F}" destId="{5F0B637D-859B-FC48-A53C-4E851C5A2520}" srcOrd="0" destOrd="0" presId="urn:microsoft.com/office/officeart/2005/8/layout/vProcess5"/>
    <dgm:cxn modelId="{4F3AC812-2407-A54D-BAC4-11DFC4FF23FB}" type="presOf" srcId="{8A6B58EE-D203-4742-800D-32C29D5BE8D2}" destId="{C57BA926-7F71-8A45-8848-A08D25EA6A21}" srcOrd="1" destOrd="0" presId="urn:microsoft.com/office/officeart/2005/8/layout/vProcess5"/>
    <dgm:cxn modelId="{12B4D131-355E-824E-8E40-4067181B62F3}" type="presOf" srcId="{D1F89750-E478-FC43-96F2-F1D4018EB965}" destId="{A490B551-7993-414C-8B4E-AC6876446ADC}" srcOrd="0" destOrd="0" presId="urn:microsoft.com/office/officeart/2005/8/layout/vProcess5"/>
    <dgm:cxn modelId="{0AB57143-DC12-2042-BBEA-DACE89317162}" type="presOf" srcId="{605CCBFF-FE7D-2641-8637-7D19B902C1D5}" destId="{B745203F-95DB-8B46-9253-92D549B80589}" srcOrd="0" destOrd="0" presId="urn:microsoft.com/office/officeart/2005/8/layout/vProcess5"/>
    <dgm:cxn modelId="{369A4A71-3396-7D41-B429-C3AEAD359DC9}" type="presOf" srcId="{8A6B58EE-D203-4742-800D-32C29D5BE8D2}" destId="{33BCB7BB-6CD1-DB4A-85C9-7BB95AC8EE9D}" srcOrd="0" destOrd="0" presId="urn:microsoft.com/office/officeart/2005/8/layout/vProcess5"/>
    <dgm:cxn modelId="{2BB80B74-F555-FB49-8E96-A1E72676DB34}" srcId="{D1F89750-E478-FC43-96F2-F1D4018EB965}" destId="{8A6B58EE-D203-4742-800D-32C29D5BE8D2}" srcOrd="2" destOrd="0" parTransId="{12664C5D-AF86-8A4F-9C27-5DA170C87784}" sibTransId="{8E7805C7-98B5-9D47-B8D9-05B1046E9B33}"/>
    <dgm:cxn modelId="{50396BD0-1CEB-F34D-BD60-7EAB79D234BC}" srcId="{D1F89750-E478-FC43-96F2-F1D4018EB965}" destId="{2B8B9EE0-4FF5-7A40-A82B-11E485658024}" srcOrd="1" destOrd="0" parTransId="{76725F32-F49B-DA4C-8C3B-C65D234D4B48}" sibTransId="{C1797561-8C3C-D549-9933-55FDA1DB146E}"/>
    <dgm:cxn modelId="{67AAC3D9-340B-2E47-AED5-9AE4E624678B}" type="presOf" srcId="{C1797561-8C3C-D549-9933-55FDA1DB146E}" destId="{791BF164-F8DB-294C-A4BA-0406D0804857}" srcOrd="0" destOrd="0" presId="urn:microsoft.com/office/officeart/2005/8/layout/vProcess5"/>
    <dgm:cxn modelId="{D0C082EA-80B6-3E47-B7CC-1D758E6B2393}" type="presOf" srcId="{2B8B9EE0-4FF5-7A40-A82B-11E485658024}" destId="{FAEE4A6D-339C-9943-8C9E-52935030B218}" srcOrd="1" destOrd="0" presId="urn:microsoft.com/office/officeart/2005/8/layout/vProcess5"/>
    <dgm:cxn modelId="{D7B2ABF2-BB88-AB40-8056-A779696654B9}" type="presOf" srcId="{2B8B9EE0-4FF5-7A40-A82B-11E485658024}" destId="{EDD5FF08-9E8E-0244-A3FF-955F327BDA99}" srcOrd="0" destOrd="0" presId="urn:microsoft.com/office/officeart/2005/8/layout/vProcess5"/>
    <dgm:cxn modelId="{C841D8F9-FF17-E748-B5DA-E615A7A7010F}" srcId="{D1F89750-E478-FC43-96F2-F1D4018EB965}" destId="{605CCBFF-FE7D-2641-8637-7D19B902C1D5}" srcOrd="0" destOrd="0" parTransId="{BCC74396-8422-DE47-A6B5-458A849C39A3}" sibTransId="{16C4D691-0AD4-6247-A657-73A0AEBAE55F}"/>
    <dgm:cxn modelId="{B9680451-5034-0E4D-8139-8AB818B6BABC}" type="presParOf" srcId="{A490B551-7993-414C-8B4E-AC6876446ADC}" destId="{8F503CF4-1487-584B-A948-84C7DAC73432}" srcOrd="0" destOrd="0" presId="urn:microsoft.com/office/officeart/2005/8/layout/vProcess5"/>
    <dgm:cxn modelId="{CC9E02CE-848B-D04D-9DD5-CDA0A72E0C18}" type="presParOf" srcId="{A490B551-7993-414C-8B4E-AC6876446ADC}" destId="{B745203F-95DB-8B46-9253-92D549B80589}" srcOrd="1" destOrd="0" presId="urn:microsoft.com/office/officeart/2005/8/layout/vProcess5"/>
    <dgm:cxn modelId="{DA6B05CE-E785-1A4A-8155-104E4C9793D6}" type="presParOf" srcId="{A490B551-7993-414C-8B4E-AC6876446ADC}" destId="{EDD5FF08-9E8E-0244-A3FF-955F327BDA99}" srcOrd="2" destOrd="0" presId="urn:microsoft.com/office/officeart/2005/8/layout/vProcess5"/>
    <dgm:cxn modelId="{DEF43D7B-02B3-3E40-8C3D-AE0855708BFE}" type="presParOf" srcId="{A490B551-7993-414C-8B4E-AC6876446ADC}" destId="{33BCB7BB-6CD1-DB4A-85C9-7BB95AC8EE9D}" srcOrd="3" destOrd="0" presId="urn:microsoft.com/office/officeart/2005/8/layout/vProcess5"/>
    <dgm:cxn modelId="{18306A2E-166B-E445-990B-FF55B17375F7}" type="presParOf" srcId="{A490B551-7993-414C-8B4E-AC6876446ADC}" destId="{5F0B637D-859B-FC48-A53C-4E851C5A2520}" srcOrd="4" destOrd="0" presId="urn:microsoft.com/office/officeart/2005/8/layout/vProcess5"/>
    <dgm:cxn modelId="{9E6A521E-C606-8740-AEBA-2296948B86C9}" type="presParOf" srcId="{A490B551-7993-414C-8B4E-AC6876446ADC}" destId="{791BF164-F8DB-294C-A4BA-0406D0804857}" srcOrd="5" destOrd="0" presId="urn:microsoft.com/office/officeart/2005/8/layout/vProcess5"/>
    <dgm:cxn modelId="{06D875C6-C43C-7E4C-8611-F539E5D9F66A}" type="presParOf" srcId="{A490B551-7993-414C-8B4E-AC6876446ADC}" destId="{1650523E-BDB6-EF4E-8B7A-5EB2A33EB88C}" srcOrd="6" destOrd="0" presId="urn:microsoft.com/office/officeart/2005/8/layout/vProcess5"/>
    <dgm:cxn modelId="{4C1D875B-47D1-5E42-BF1A-03B4E04D0E32}" type="presParOf" srcId="{A490B551-7993-414C-8B4E-AC6876446ADC}" destId="{FAEE4A6D-339C-9943-8C9E-52935030B218}" srcOrd="7" destOrd="0" presId="urn:microsoft.com/office/officeart/2005/8/layout/vProcess5"/>
    <dgm:cxn modelId="{A9B662B5-F1C3-D346-A11D-0E2ECC54CA91}" type="presParOf" srcId="{A490B551-7993-414C-8B4E-AC6876446ADC}" destId="{C57BA926-7F71-8A45-8848-A08D25EA6A21}"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1F89750-E478-FC43-96F2-F1D4018EB965}" type="doc">
      <dgm:prSet loTypeId="urn:microsoft.com/office/officeart/2005/8/layout/hierarchy3" loCatId="" qsTypeId="urn:microsoft.com/office/officeart/2005/8/quickstyle/simple4" qsCatId="simple" csTypeId="urn:microsoft.com/office/officeart/2005/8/colors/accent1_2" csCatId="accent1" phldr="1"/>
      <dgm:spPr/>
      <dgm:t>
        <a:bodyPr/>
        <a:lstStyle/>
        <a:p>
          <a:endParaRPr lang="fr-FR"/>
        </a:p>
      </dgm:t>
    </dgm:pt>
    <dgm:pt modelId="{9BED1DB0-36D6-2A49-93A5-88FD68728CF1}">
      <dgm:prSet phldrT="[Texte]"/>
      <dgm:spPr/>
      <dgm:t>
        <a:bodyPr/>
        <a:lstStyle/>
        <a:p>
          <a:r>
            <a:rPr lang="fr-FR" b="1" dirty="0"/>
            <a:t>Espace, environnement et sociétés </a:t>
          </a:r>
          <a:endParaRPr lang="fr-FR" dirty="0"/>
        </a:p>
      </dgm:t>
    </dgm:pt>
    <dgm:pt modelId="{7B0775D9-FEDC-A146-89FC-4C94E5768CA9}" type="parTrans" cxnId="{02D1809F-1378-9146-9F97-9A2BE414714C}">
      <dgm:prSet/>
      <dgm:spPr/>
      <dgm:t>
        <a:bodyPr/>
        <a:lstStyle/>
        <a:p>
          <a:endParaRPr lang="fr-FR"/>
        </a:p>
      </dgm:t>
    </dgm:pt>
    <dgm:pt modelId="{8E79A71E-DAF3-4643-92EF-9359234E9A1F}" type="sibTrans" cxnId="{02D1809F-1378-9146-9F97-9A2BE414714C}">
      <dgm:prSet/>
      <dgm:spPr/>
      <dgm:t>
        <a:bodyPr/>
        <a:lstStyle/>
        <a:p>
          <a:endParaRPr lang="fr-FR"/>
        </a:p>
      </dgm:t>
    </dgm:pt>
    <dgm:pt modelId="{1F8DD129-DE4A-F84E-AA5A-ADEDF6450761}">
      <dgm:prSet phldrT="[Texte]"/>
      <dgm:spPr/>
      <dgm:t>
        <a:bodyPr/>
        <a:lstStyle/>
        <a:p>
          <a:r>
            <a:rPr lang="fr-FR" dirty="0"/>
            <a:t>Géographie</a:t>
          </a:r>
        </a:p>
      </dgm:t>
    </dgm:pt>
    <dgm:pt modelId="{23C9A8E6-43B8-DD40-9A5E-7FD5368EB93C}" type="parTrans" cxnId="{1B23A82B-BDD1-CC43-B328-9217E8867A38}">
      <dgm:prSet/>
      <dgm:spPr/>
      <dgm:t>
        <a:bodyPr/>
        <a:lstStyle/>
        <a:p>
          <a:endParaRPr lang="fr-FR"/>
        </a:p>
      </dgm:t>
    </dgm:pt>
    <dgm:pt modelId="{02B28B55-5961-8446-93AC-467434FF04DE}" type="sibTrans" cxnId="{1B23A82B-BDD1-CC43-B328-9217E8867A38}">
      <dgm:prSet/>
      <dgm:spPr/>
      <dgm:t>
        <a:bodyPr/>
        <a:lstStyle/>
        <a:p>
          <a:endParaRPr lang="fr-FR"/>
        </a:p>
      </dgm:t>
    </dgm:pt>
    <dgm:pt modelId="{9010A147-EDD1-DF43-8ABF-33C342789BDF}">
      <dgm:prSet phldrT="[Texte]"/>
      <dgm:spPr/>
      <dgm:t>
        <a:bodyPr/>
        <a:lstStyle/>
        <a:p>
          <a:r>
            <a:rPr lang="fr-FR" b="1" dirty="0"/>
            <a:t>Mondes anciens et contemporains </a:t>
          </a:r>
          <a:endParaRPr lang="fr-FR" dirty="0"/>
        </a:p>
      </dgm:t>
    </dgm:pt>
    <dgm:pt modelId="{2CA34A46-064E-FB49-BCF9-35D20BD47689}" type="parTrans" cxnId="{84847EA6-9BDF-E54D-B27C-0E1181B3AA9E}">
      <dgm:prSet/>
      <dgm:spPr/>
      <dgm:t>
        <a:bodyPr/>
        <a:lstStyle/>
        <a:p>
          <a:endParaRPr lang="fr-FR"/>
        </a:p>
      </dgm:t>
    </dgm:pt>
    <dgm:pt modelId="{617CDCAA-4A8D-7A4B-9DC5-AD07A88587E9}" type="sibTrans" cxnId="{84847EA6-9BDF-E54D-B27C-0E1181B3AA9E}">
      <dgm:prSet/>
      <dgm:spPr/>
      <dgm:t>
        <a:bodyPr/>
        <a:lstStyle/>
        <a:p>
          <a:endParaRPr lang="fr-FR"/>
        </a:p>
      </dgm:t>
    </dgm:pt>
    <dgm:pt modelId="{97029758-7EA0-0144-9CC5-04F389F2893E}">
      <dgm:prSet phldrT="[Texte]"/>
      <dgm:spPr/>
      <dgm:t>
        <a:bodyPr/>
        <a:lstStyle/>
        <a:p>
          <a:r>
            <a:rPr lang="fr-FR" dirty="0"/>
            <a:t>Histoire</a:t>
          </a:r>
        </a:p>
      </dgm:t>
    </dgm:pt>
    <dgm:pt modelId="{78BBF364-A0F4-464F-9133-2F6089A65A7A}" type="parTrans" cxnId="{AE977ABF-C342-5140-A5C9-52A716CEB0CC}">
      <dgm:prSet/>
      <dgm:spPr/>
      <dgm:t>
        <a:bodyPr/>
        <a:lstStyle/>
        <a:p>
          <a:endParaRPr lang="fr-FR"/>
        </a:p>
      </dgm:t>
    </dgm:pt>
    <dgm:pt modelId="{376A39B3-6166-6D4D-BBF0-54AAECB769CB}" type="sibTrans" cxnId="{AE977ABF-C342-5140-A5C9-52A716CEB0CC}">
      <dgm:prSet/>
      <dgm:spPr/>
      <dgm:t>
        <a:bodyPr/>
        <a:lstStyle/>
        <a:p>
          <a:endParaRPr lang="fr-FR"/>
        </a:p>
      </dgm:t>
    </dgm:pt>
    <dgm:pt modelId="{8A00377D-7501-B546-A5E3-B96F7212D9BE}">
      <dgm:prSet phldrT="[Texte]"/>
      <dgm:spPr/>
      <dgm:t>
        <a:bodyPr/>
        <a:lstStyle/>
        <a:p>
          <a:r>
            <a:rPr lang="fr-FR" b="1" dirty="0"/>
            <a:t>Normes, institutions et comportements sociaux</a:t>
          </a:r>
          <a:r>
            <a:rPr lang="fr-FR" dirty="0"/>
            <a:t> </a:t>
          </a:r>
        </a:p>
      </dgm:t>
    </dgm:pt>
    <dgm:pt modelId="{27C46060-A931-7C41-B6EA-7AD642FDF890}" type="parTrans" cxnId="{4929AFC9-C8FC-4F4C-B8AB-5834508F0F35}">
      <dgm:prSet/>
      <dgm:spPr/>
      <dgm:t>
        <a:bodyPr/>
        <a:lstStyle/>
        <a:p>
          <a:endParaRPr lang="fr-FR"/>
        </a:p>
      </dgm:t>
    </dgm:pt>
    <dgm:pt modelId="{ACB63CC2-358A-AB46-A78E-4CFC5407D2EF}" type="sibTrans" cxnId="{4929AFC9-C8FC-4F4C-B8AB-5834508F0F35}">
      <dgm:prSet/>
      <dgm:spPr/>
      <dgm:t>
        <a:bodyPr/>
        <a:lstStyle/>
        <a:p>
          <a:endParaRPr lang="fr-FR"/>
        </a:p>
      </dgm:t>
    </dgm:pt>
    <dgm:pt modelId="{8C35DD00-1D46-894A-BE04-77F656170B5F}">
      <dgm:prSet phldrT="[Texte]"/>
      <dgm:spPr/>
      <dgm:t>
        <a:bodyPr/>
        <a:lstStyle/>
        <a:p>
          <a:r>
            <a:rPr lang="fr-FR" dirty="0"/>
            <a:t>Anthropologie</a:t>
          </a:r>
        </a:p>
      </dgm:t>
    </dgm:pt>
    <dgm:pt modelId="{C116511A-EE2A-F54C-A523-CEB66A593E00}" type="parTrans" cxnId="{B579CC7B-C4E5-E945-9062-EC19674C745D}">
      <dgm:prSet/>
      <dgm:spPr/>
      <dgm:t>
        <a:bodyPr/>
        <a:lstStyle/>
        <a:p>
          <a:endParaRPr lang="fr-FR"/>
        </a:p>
      </dgm:t>
    </dgm:pt>
    <dgm:pt modelId="{41693966-E7EF-5E46-9935-927BFB03BE4D}" type="sibTrans" cxnId="{B579CC7B-C4E5-E945-9062-EC19674C745D}">
      <dgm:prSet/>
      <dgm:spPr/>
      <dgm:t>
        <a:bodyPr/>
        <a:lstStyle/>
        <a:p>
          <a:endParaRPr lang="fr-FR"/>
        </a:p>
      </dgm:t>
    </dgm:pt>
    <dgm:pt modelId="{D0DFE303-818C-354D-8060-274D042F88D0}">
      <dgm:prSet phldrT="[Texte]"/>
      <dgm:spPr/>
      <dgm:t>
        <a:bodyPr/>
        <a:lstStyle/>
        <a:p>
          <a:r>
            <a:rPr lang="fr-FR" b="1" dirty="0"/>
            <a:t>Langues, textes, arts et cultures</a:t>
          </a:r>
          <a:endParaRPr lang="fr-FR" dirty="0"/>
        </a:p>
      </dgm:t>
    </dgm:pt>
    <dgm:pt modelId="{314DAE0F-005D-8240-9E42-5B80B7F5BEB5}" type="parTrans" cxnId="{C73799B5-4984-8442-B576-D63F654B74D1}">
      <dgm:prSet/>
      <dgm:spPr/>
      <dgm:t>
        <a:bodyPr/>
        <a:lstStyle/>
        <a:p>
          <a:endParaRPr lang="fr-FR"/>
        </a:p>
      </dgm:t>
    </dgm:pt>
    <dgm:pt modelId="{CAAB9854-A766-C44F-8E61-593C97BAE81B}" type="sibTrans" cxnId="{C73799B5-4984-8442-B576-D63F654B74D1}">
      <dgm:prSet/>
      <dgm:spPr/>
      <dgm:t>
        <a:bodyPr/>
        <a:lstStyle/>
        <a:p>
          <a:endParaRPr lang="fr-FR"/>
        </a:p>
      </dgm:t>
    </dgm:pt>
    <dgm:pt modelId="{536C98D8-9DEF-8F4A-BA1D-A922FC159ECF}">
      <dgm:prSet phldrT="[Texte]"/>
      <dgm:spPr/>
      <dgm:t>
        <a:bodyPr/>
        <a:lstStyle/>
        <a:p>
          <a:r>
            <a:rPr lang="fr-FR" dirty="0"/>
            <a:t>Mondes arabe, musulman et sémitique</a:t>
          </a:r>
        </a:p>
      </dgm:t>
    </dgm:pt>
    <dgm:pt modelId="{1B5FDB09-90CE-8949-9D2F-603AFBE3F3EE}" type="parTrans" cxnId="{21441A5A-E5AB-EC47-81B9-542E1A4D8A4A}">
      <dgm:prSet/>
      <dgm:spPr/>
      <dgm:t>
        <a:bodyPr/>
        <a:lstStyle/>
        <a:p>
          <a:endParaRPr lang="fr-FR"/>
        </a:p>
      </dgm:t>
    </dgm:pt>
    <dgm:pt modelId="{82464543-A59D-5C40-8A46-20520DFE5907}" type="sibTrans" cxnId="{21441A5A-E5AB-EC47-81B9-542E1A4D8A4A}">
      <dgm:prSet/>
      <dgm:spPr/>
      <dgm:t>
        <a:bodyPr/>
        <a:lstStyle/>
        <a:p>
          <a:endParaRPr lang="fr-FR"/>
        </a:p>
      </dgm:t>
    </dgm:pt>
    <dgm:pt modelId="{5E0E9889-E1CE-4C4B-AC6E-CBE49AB3053D}">
      <dgm:prSet phldrT="[Texte]"/>
      <dgm:spPr/>
      <dgm:t>
        <a:bodyPr/>
        <a:lstStyle/>
        <a:p>
          <a:r>
            <a:rPr lang="fr-FR" dirty="0"/>
            <a:t>Urbanisme</a:t>
          </a:r>
        </a:p>
      </dgm:t>
    </dgm:pt>
    <dgm:pt modelId="{7CD7CAF8-FAC9-B848-A7E2-A1A2A4086532}" type="parTrans" cxnId="{A4A240B6-6F4F-1240-A0FD-2E400D72642B}">
      <dgm:prSet/>
      <dgm:spPr/>
      <dgm:t>
        <a:bodyPr/>
        <a:lstStyle/>
        <a:p>
          <a:endParaRPr lang="fr-FR"/>
        </a:p>
      </dgm:t>
    </dgm:pt>
    <dgm:pt modelId="{39970D51-7D75-3847-919A-080DBB3647E9}" type="sibTrans" cxnId="{A4A240B6-6F4F-1240-A0FD-2E400D72642B}">
      <dgm:prSet/>
      <dgm:spPr/>
      <dgm:t>
        <a:bodyPr/>
        <a:lstStyle/>
        <a:p>
          <a:endParaRPr lang="fr-FR"/>
        </a:p>
      </dgm:t>
    </dgm:pt>
    <dgm:pt modelId="{8246B188-61F7-6F49-B179-20A1E325DC49}">
      <dgm:prSet phldrT="[Texte]"/>
      <dgm:spPr/>
      <dgm:t>
        <a:bodyPr/>
        <a:lstStyle/>
        <a:p>
          <a:r>
            <a:rPr lang="fr-FR" dirty="0"/>
            <a:t>Architecture</a:t>
          </a:r>
        </a:p>
      </dgm:t>
    </dgm:pt>
    <dgm:pt modelId="{1C0F2192-DE63-A849-B58C-82E34D57537E}" type="parTrans" cxnId="{19647991-F0EE-4742-A447-BD64A55C7047}">
      <dgm:prSet/>
      <dgm:spPr/>
      <dgm:t>
        <a:bodyPr/>
        <a:lstStyle/>
        <a:p>
          <a:endParaRPr lang="fr-FR"/>
        </a:p>
      </dgm:t>
    </dgm:pt>
    <dgm:pt modelId="{AF56CF83-8307-3F4C-A28F-CCC24B9AC846}" type="sibTrans" cxnId="{19647991-F0EE-4742-A447-BD64A55C7047}">
      <dgm:prSet/>
      <dgm:spPr/>
      <dgm:t>
        <a:bodyPr/>
        <a:lstStyle/>
        <a:p>
          <a:endParaRPr lang="fr-FR"/>
        </a:p>
      </dgm:t>
    </dgm:pt>
    <dgm:pt modelId="{3940D45A-7C09-9446-8799-BCE4ECBB6C83}">
      <dgm:prSet phldrT="[Texte]"/>
      <dgm:spPr/>
      <dgm:t>
        <a:bodyPr/>
        <a:lstStyle/>
        <a:p>
          <a:r>
            <a:rPr lang="fr-FR" dirty="0"/>
            <a:t>Histoire de l’art</a:t>
          </a:r>
        </a:p>
      </dgm:t>
    </dgm:pt>
    <dgm:pt modelId="{816F30EA-3328-CC44-B6DB-5021FF725621}" type="parTrans" cxnId="{8B1C494F-FF36-F847-9249-7BD379068459}">
      <dgm:prSet/>
      <dgm:spPr/>
      <dgm:t>
        <a:bodyPr/>
        <a:lstStyle/>
        <a:p>
          <a:endParaRPr lang="fr-FR"/>
        </a:p>
      </dgm:t>
    </dgm:pt>
    <dgm:pt modelId="{4FAE7D19-F034-B747-9356-3D17A56067F6}" type="sibTrans" cxnId="{8B1C494F-FF36-F847-9249-7BD379068459}">
      <dgm:prSet/>
      <dgm:spPr/>
      <dgm:t>
        <a:bodyPr/>
        <a:lstStyle/>
        <a:p>
          <a:endParaRPr lang="fr-FR"/>
        </a:p>
      </dgm:t>
    </dgm:pt>
    <dgm:pt modelId="{F7A3EA8A-F3CD-794F-9679-F3A4046D59F8}">
      <dgm:prSet phldrT="[Texte]"/>
      <dgm:spPr/>
      <dgm:t>
        <a:bodyPr/>
        <a:lstStyle/>
        <a:p>
          <a:r>
            <a:rPr lang="fr-FR" dirty="0"/>
            <a:t>Archéologie</a:t>
          </a:r>
        </a:p>
      </dgm:t>
    </dgm:pt>
    <dgm:pt modelId="{CF9470B0-C7B4-C246-8FD4-F24259B4E60A}" type="parTrans" cxnId="{0361F255-E966-B541-B82E-75028303C514}">
      <dgm:prSet/>
      <dgm:spPr/>
      <dgm:t>
        <a:bodyPr/>
        <a:lstStyle/>
        <a:p>
          <a:endParaRPr lang="fr-FR"/>
        </a:p>
      </dgm:t>
    </dgm:pt>
    <dgm:pt modelId="{3C2A0FF9-8C96-1F4B-8C52-513E966F8EE7}" type="sibTrans" cxnId="{0361F255-E966-B541-B82E-75028303C514}">
      <dgm:prSet/>
      <dgm:spPr/>
      <dgm:t>
        <a:bodyPr/>
        <a:lstStyle/>
        <a:p>
          <a:endParaRPr lang="fr-FR"/>
        </a:p>
      </dgm:t>
    </dgm:pt>
    <dgm:pt modelId="{EF6667B1-1FBC-4A42-AA9C-811B59703DA8}">
      <dgm:prSet phldrT="[Texte]"/>
      <dgm:spPr/>
      <dgm:t>
        <a:bodyPr/>
        <a:lstStyle/>
        <a:p>
          <a:endParaRPr lang="fr-FR" dirty="0"/>
        </a:p>
        <a:p>
          <a:r>
            <a:rPr lang="fr-FR" dirty="0"/>
            <a:t>Préhistoire</a:t>
          </a:r>
        </a:p>
        <a:p>
          <a:endParaRPr lang="fr-FR" dirty="0"/>
        </a:p>
      </dgm:t>
    </dgm:pt>
    <dgm:pt modelId="{BF806085-DC9D-2D49-A768-193FF47D9324}" type="parTrans" cxnId="{766F3D0F-4EB5-2C4D-B5D4-D9B0A9C28B25}">
      <dgm:prSet/>
      <dgm:spPr/>
      <dgm:t>
        <a:bodyPr/>
        <a:lstStyle/>
        <a:p>
          <a:endParaRPr lang="fr-FR"/>
        </a:p>
      </dgm:t>
    </dgm:pt>
    <dgm:pt modelId="{00CF4E64-3E60-CC48-846B-56829C56F89C}" type="sibTrans" cxnId="{766F3D0F-4EB5-2C4D-B5D4-D9B0A9C28B25}">
      <dgm:prSet/>
      <dgm:spPr/>
      <dgm:t>
        <a:bodyPr/>
        <a:lstStyle/>
        <a:p>
          <a:endParaRPr lang="fr-FR"/>
        </a:p>
      </dgm:t>
    </dgm:pt>
    <dgm:pt modelId="{4BDE7315-58AB-D545-9FC2-AE0135993EDD}">
      <dgm:prSet phldrT="[Texte]"/>
      <dgm:spPr/>
      <dgm:t>
        <a:bodyPr/>
        <a:lstStyle/>
        <a:p>
          <a:r>
            <a:rPr lang="fr-FR" dirty="0"/>
            <a:t>Sociologie</a:t>
          </a:r>
        </a:p>
      </dgm:t>
    </dgm:pt>
    <dgm:pt modelId="{A6CAB5F1-3545-C644-AD51-00D9D942D63A}" type="parTrans" cxnId="{9422EBE2-3BAF-7741-83A9-79034D9FE898}">
      <dgm:prSet/>
      <dgm:spPr/>
      <dgm:t>
        <a:bodyPr/>
        <a:lstStyle/>
        <a:p>
          <a:endParaRPr lang="fr-FR"/>
        </a:p>
      </dgm:t>
    </dgm:pt>
    <dgm:pt modelId="{126DBB8C-4F17-594C-88BC-A14D03B2FD4C}" type="sibTrans" cxnId="{9422EBE2-3BAF-7741-83A9-79034D9FE898}">
      <dgm:prSet/>
      <dgm:spPr/>
      <dgm:t>
        <a:bodyPr/>
        <a:lstStyle/>
        <a:p>
          <a:endParaRPr lang="fr-FR"/>
        </a:p>
      </dgm:t>
    </dgm:pt>
    <dgm:pt modelId="{F8D461DF-3D78-9F4D-B212-3D8E6B8EE47D}">
      <dgm:prSet phldrT="[Texte]"/>
      <dgm:spPr/>
      <dgm:t>
        <a:bodyPr/>
        <a:lstStyle/>
        <a:p>
          <a:r>
            <a:rPr lang="fr-FR" dirty="0"/>
            <a:t>Etudes romanes</a:t>
          </a:r>
        </a:p>
      </dgm:t>
    </dgm:pt>
    <dgm:pt modelId="{6E33336B-C73F-5748-B76C-13FE364B7AA7}" type="parTrans" cxnId="{2C353453-A85C-6D41-8543-A3C80DFC0735}">
      <dgm:prSet/>
      <dgm:spPr/>
      <dgm:t>
        <a:bodyPr/>
        <a:lstStyle/>
        <a:p>
          <a:endParaRPr lang="fr-FR"/>
        </a:p>
      </dgm:t>
    </dgm:pt>
    <dgm:pt modelId="{93456E48-205D-0342-B48E-2C257097FFE0}" type="sibTrans" cxnId="{2C353453-A85C-6D41-8543-A3C80DFC0735}">
      <dgm:prSet/>
      <dgm:spPr/>
      <dgm:t>
        <a:bodyPr/>
        <a:lstStyle/>
        <a:p>
          <a:endParaRPr lang="fr-FR"/>
        </a:p>
      </dgm:t>
    </dgm:pt>
    <dgm:pt modelId="{C0CEB651-9BBA-E243-A88D-25E63CAE1F82}">
      <dgm:prSet phldrT="[Texte]"/>
      <dgm:spPr/>
      <dgm:t>
        <a:bodyPr/>
        <a:lstStyle/>
        <a:p>
          <a:r>
            <a:rPr lang="fr-FR" dirty="0"/>
            <a:t>Sciences de l’Antiquité</a:t>
          </a:r>
        </a:p>
      </dgm:t>
    </dgm:pt>
    <dgm:pt modelId="{FDF31B83-8140-0745-9169-698E4D6190D9}" type="parTrans" cxnId="{62081961-2D8C-FD4A-98A5-B9CAF39F4515}">
      <dgm:prSet/>
      <dgm:spPr/>
      <dgm:t>
        <a:bodyPr/>
        <a:lstStyle/>
        <a:p>
          <a:endParaRPr lang="fr-FR"/>
        </a:p>
      </dgm:t>
    </dgm:pt>
    <dgm:pt modelId="{50AC59B4-C5E7-484E-81A8-92A4E1B23748}" type="sibTrans" cxnId="{62081961-2D8C-FD4A-98A5-B9CAF39F4515}">
      <dgm:prSet/>
      <dgm:spPr/>
      <dgm:t>
        <a:bodyPr/>
        <a:lstStyle/>
        <a:p>
          <a:endParaRPr lang="fr-FR"/>
        </a:p>
      </dgm:t>
    </dgm:pt>
    <dgm:pt modelId="{EBB522F8-163C-F14A-A855-3D3A62F4C3E2}">
      <dgm:prSet phldrT="[Texte]"/>
      <dgm:spPr/>
      <dgm:t>
        <a:bodyPr/>
        <a:lstStyle/>
        <a:p>
          <a:r>
            <a:rPr lang="fr-FR" dirty="0"/>
            <a:t>Sociétés et Cultures d'Asie</a:t>
          </a:r>
        </a:p>
      </dgm:t>
    </dgm:pt>
    <dgm:pt modelId="{88119011-9D4D-BA49-94AA-F4F575C2059E}" type="parTrans" cxnId="{CECF0AA0-D946-8E4E-BF84-D83701944F92}">
      <dgm:prSet/>
      <dgm:spPr/>
      <dgm:t>
        <a:bodyPr/>
        <a:lstStyle/>
        <a:p>
          <a:endParaRPr lang="fr-FR"/>
        </a:p>
      </dgm:t>
    </dgm:pt>
    <dgm:pt modelId="{40513266-BDBF-0446-8D73-BF96401FFC26}" type="sibTrans" cxnId="{CECF0AA0-D946-8E4E-BF84-D83701944F92}">
      <dgm:prSet/>
      <dgm:spPr/>
      <dgm:t>
        <a:bodyPr/>
        <a:lstStyle/>
        <a:p>
          <a:endParaRPr lang="fr-FR"/>
        </a:p>
      </dgm:t>
    </dgm:pt>
    <dgm:pt modelId="{5382F9C0-6B53-A04B-B9C9-A9DC0A9F8466}">
      <dgm:prSet phldrT="[Texte]"/>
      <dgm:spPr/>
      <dgm:t>
        <a:bodyPr/>
        <a:lstStyle/>
        <a:p>
          <a:r>
            <a:rPr lang="fr-FR" dirty="0">
              <a:solidFill>
                <a:schemeClr val="tx1"/>
              </a:solidFill>
            </a:rPr>
            <a:t>Démographie</a:t>
          </a:r>
        </a:p>
      </dgm:t>
    </dgm:pt>
    <dgm:pt modelId="{4A3905CC-F452-0F40-92AB-24EF1FBFE86E}" type="parTrans" cxnId="{3E4508F7-B0A7-9248-98DA-01F407C086A0}">
      <dgm:prSet/>
      <dgm:spPr/>
      <dgm:t>
        <a:bodyPr/>
        <a:lstStyle/>
        <a:p>
          <a:endParaRPr lang="fr-FR"/>
        </a:p>
      </dgm:t>
    </dgm:pt>
    <dgm:pt modelId="{3A10FE11-1E09-CE41-84B5-175DEF5FDB05}" type="sibTrans" cxnId="{3E4508F7-B0A7-9248-98DA-01F407C086A0}">
      <dgm:prSet/>
      <dgm:spPr/>
      <dgm:t>
        <a:bodyPr/>
        <a:lstStyle/>
        <a:p>
          <a:endParaRPr lang="fr-FR"/>
        </a:p>
      </dgm:t>
    </dgm:pt>
    <dgm:pt modelId="{F4CF3B50-37B4-6C43-8A74-18F6503DB0D4}" type="pres">
      <dgm:prSet presAssocID="{D1F89750-E478-FC43-96F2-F1D4018EB965}" presName="diagram" presStyleCnt="0">
        <dgm:presLayoutVars>
          <dgm:chPref val="1"/>
          <dgm:dir/>
          <dgm:animOne val="branch"/>
          <dgm:animLvl val="lvl"/>
          <dgm:resizeHandles/>
        </dgm:presLayoutVars>
      </dgm:prSet>
      <dgm:spPr/>
    </dgm:pt>
    <dgm:pt modelId="{422431EA-1E59-8943-9634-3FF4F1C85F2F}" type="pres">
      <dgm:prSet presAssocID="{9010A147-EDD1-DF43-8ABF-33C342789BDF}" presName="root" presStyleCnt="0"/>
      <dgm:spPr/>
    </dgm:pt>
    <dgm:pt modelId="{F1277BDB-86A3-3944-B238-3B09FE886FF7}" type="pres">
      <dgm:prSet presAssocID="{9010A147-EDD1-DF43-8ABF-33C342789BDF}" presName="rootComposite" presStyleCnt="0"/>
      <dgm:spPr/>
    </dgm:pt>
    <dgm:pt modelId="{F3BEC533-B17F-544D-8A3A-6E980B738E0F}" type="pres">
      <dgm:prSet presAssocID="{9010A147-EDD1-DF43-8ABF-33C342789BDF}" presName="rootText" presStyleLbl="node1" presStyleIdx="0" presStyleCnt="4"/>
      <dgm:spPr/>
    </dgm:pt>
    <dgm:pt modelId="{37848B18-1010-2141-86A4-D5EC376796FA}" type="pres">
      <dgm:prSet presAssocID="{9010A147-EDD1-DF43-8ABF-33C342789BDF}" presName="rootConnector" presStyleLbl="node1" presStyleIdx="0" presStyleCnt="4"/>
      <dgm:spPr/>
    </dgm:pt>
    <dgm:pt modelId="{C478ACD0-3961-A442-8E9D-2184A74ADEC8}" type="pres">
      <dgm:prSet presAssocID="{9010A147-EDD1-DF43-8ABF-33C342789BDF}" presName="childShape" presStyleCnt="0"/>
      <dgm:spPr/>
    </dgm:pt>
    <dgm:pt modelId="{B41A9475-851F-504E-99F1-D43D632F7152}" type="pres">
      <dgm:prSet presAssocID="{78BBF364-A0F4-464F-9133-2F6089A65A7A}" presName="Name13" presStyleLbl="parChTrans1D2" presStyleIdx="0" presStyleCnt="14"/>
      <dgm:spPr/>
    </dgm:pt>
    <dgm:pt modelId="{F89A4D59-D2CE-9A43-A23B-9A0D743D9E26}" type="pres">
      <dgm:prSet presAssocID="{97029758-7EA0-0144-9CC5-04F389F2893E}" presName="childText" presStyleLbl="bgAcc1" presStyleIdx="0" presStyleCnt="14">
        <dgm:presLayoutVars>
          <dgm:bulletEnabled val="1"/>
        </dgm:presLayoutVars>
      </dgm:prSet>
      <dgm:spPr/>
    </dgm:pt>
    <dgm:pt modelId="{0DD0D024-A599-394E-B10A-3A05906510BB}" type="pres">
      <dgm:prSet presAssocID="{816F30EA-3328-CC44-B6DB-5021FF725621}" presName="Name13" presStyleLbl="parChTrans1D2" presStyleIdx="1" presStyleCnt="14"/>
      <dgm:spPr/>
    </dgm:pt>
    <dgm:pt modelId="{E53EEA4F-35AC-B34B-B5BD-3020A76EEA60}" type="pres">
      <dgm:prSet presAssocID="{3940D45A-7C09-9446-8799-BCE4ECBB6C83}" presName="childText" presStyleLbl="bgAcc1" presStyleIdx="1" presStyleCnt="14">
        <dgm:presLayoutVars>
          <dgm:bulletEnabled val="1"/>
        </dgm:presLayoutVars>
      </dgm:prSet>
      <dgm:spPr/>
    </dgm:pt>
    <dgm:pt modelId="{3D677B03-1FC6-E64C-A50E-1F6D27141ED6}" type="pres">
      <dgm:prSet presAssocID="{CF9470B0-C7B4-C246-8FD4-F24259B4E60A}" presName="Name13" presStyleLbl="parChTrans1D2" presStyleIdx="2" presStyleCnt="14"/>
      <dgm:spPr/>
    </dgm:pt>
    <dgm:pt modelId="{688FD240-8C4D-3D49-A450-F009230635E5}" type="pres">
      <dgm:prSet presAssocID="{F7A3EA8A-F3CD-794F-9679-F3A4046D59F8}" presName="childText" presStyleLbl="bgAcc1" presStyleIdx="2" presStyleCnt="14">
        <dgm:presLayoutVars>
          <dgm:bulletEnabled val="1"/>
        </dgm:presLayoutVars>
      </dgm:prSet>
      <dgm:spPr/>
    </dgm:pt>
    <dgm:pt modelId="{F4CF9DC7-F25D-0C4C-BF9F-BC4F7DB419AD}" type="pres">
      <dgm:prSet presAssocID="{BF806085-DC9D-2D49-A768-193FF47D9324}" presName="Name13" presStyleLbl="parChTrans1D2" presStyleIdx="3" presStyleCnt="14"/>
      <dgm:spPr/>
    </dgm:pt>
    <dgm:pt modelId="{A0DB8AAA-5FD7-F144-BB86-11D0701A45B1}" type="pres">
      <dgm:prSet presAssocID="{EF6667B1-1FBC-4A42-AA9C-811B59703DA8}" presName="childText" presStyleLbl="bgAcc1" presStyleIdx="3" presStyleCnt="14">
        <dgm:presLayoutVars>
          <dgm:bulletEnabled val="1"/>
        </dgm:presLayoutVars>
      </dgm:prSet>
      <dgm:spPr/>
    </dgm:pt>
    <dgm:pt modelId="{627F11F6-FD57-C341-A9FA-4194C1A014D6}" type="pres">
      <dgm:prSet presAssocID="{9BED1DB0-36D6-2A49-93A5-88FD68728CF1}" presName="root" presStyleCnt="0"/>
      <dgm:spPr/>
    </dgm:pt>
    <dgm:pt modelId="{6CC263B9-BB4A-784D-8680-36B0CB7385FF}" type="pres">
      <dgm:prSet presAssocID="{9BED1DB0-36D6-2A49-93A5-88FD68728CF1}" presName="rootComposite" presStyleCnt="0"/>
      <dgm:spPr/>
    </dgm:pt>
    <dgm:pt modelId="{5E584B01-7332-9746-8F0C-2687DDC44105}" type="pres">
      <dgm:prSet presAssocID="{9BED1DB0-36D6-2A49-93A5-88FD68728CF1}" presName="rootText" presStyleLbl="node1" presStyleIdx="1" presStyleCnt="4"/>
      <dgm:spPr/>
    </dgm:pt>
    <dgm:pt modelId="{92344273-5F43-BB46-8151-C12E87EBD505}" type="pres">
      <dgm:prSet presAssocID="{9BED1DB0-36D6-2A49-93A5-88FD68728CF1}" presName="rootConnector" presStyleLbl="node1" presStyleIdx="1" presStyleCnt="4"/>
      <dgm:spPr/>
    </dgm:pt>
    <dgm:pt modelId="{9B644557-777F-3848-AF40-78A4234BDB05}" type="pres">
      <dgm:prSet presAssocID="{9BED1DB0-36D6-2A49-93A5-88FD68728CF1}" presName="childShape" presStyleCnt="0"/>
      <dgm:spPr/>
    </dgm:pt>
    <dgm:pt modelId="{2F56E23D-F773-7A4C-92D8-E794D0EB2CF2}" type="pres">
      <dgm:prSet presAssocID="{23C9A8E6-43B8-DD40-9A5E-7FD5368EB93C}" presName="Name13" presStyleLbl="parChTrans1D2" presStyleIdx="4" presStyleCnt="14"/>
      <dgm:spPr/>
    </dgm:pt>
    <dgm:pt modelId="{9F2D45E9-AF1F-E74C-BB4E-E59B2E362718}" type="pres">
      <dgm:prSet presAssocID="{1F8DD129-DE4A-F84E-AA5A-ADEDF6450761}" presName="childText" presStyleLbl="bgAcc1" presStyleIdx="4" presStyleCnt="14">
        <dgm:presLayoutVars>
          <dgm:bulletEnabled val="1"/>
        </dgm:presLayoutVars>
      </dgm:prSet>
      <dgm:spPr/>
    </dgm:pt>
    <dgm:pt modelId="{BE55F247-85BE-984C-B5D8-98118D986BA9}" type="pres">
      <dgm:prSet presAssocID="{7CD7CAF8-FAC9-B848-A7E2-A1A2A4086532}" presName="Name13" presStyleLbl="parChTrans1D2" presStyleIdx="5" presStyleCnt="14"/>
      <dgm:spPr/>
    </dgm:pt>
    <dgm:pt modelId="{295318B3-B9FE-454D-8BC8-FB82E57B6C63}" type="pres">
      <dgm:prSet presAssocID="{5E0E9889-E1CE-4C4B-AC6E-CBE49AB3053D}" presName="childText" presStyleLbl="bgAcc1" presStyleIdx="5" presStyleCnt="14">
        <dgm:presLayoutVars>
          <dgm:bulletEnabled val="1"/>
        </dgm:presLayoutVars>
      </dgm:prSet>
      <dgm:spPr/>
    </dgm:pt>
    <dgm:pt modelId="{0722CE4F-3B0F-3B4A-AD50-262F16D62E84}" type="pres">
      <dgm:prSet presAssocID="{1C0F2192-DE63-A849-B58C-82E34D57537E}" presName="Name13" presStyleLbl="parChTrans1D2" presStyleIdx="6" presStyleCnt="14"/>
      <dgm:spPr/>
    </dgm:pt>
    <dgm:pt modelId="{2650486C-CB2C-574D-8B31-AEBF33E679C1}" type="pres">
      <dgm:prSet presAssocID="{8246B188-61F7-6F49-B179-20A1E325DC49}" presName="childText" presStyleLbl="bgAcc1" presStyleIdx="6" presStyleCnt="14">
        <dgm:presLayoutVars>
          <dgm:bulletEnabled val="1"/>
        </dgm:presLayoutVars>
      </dgm:prSet>
      <dgm:spPr/>
    </dgm:pt>
    <dgm:pt modelId="{E3853F0C-73A3-1043-A1BA-BC1E8B9ED993}" type="pres">
      <dgm:prSet presAssocID="{D0DFE303-818C-354D-8060-274D042F88D0}" presName="root" presStyleCnt="0"/>
      <dgm:spPr/>
    </dgm:pt>
    <dgm:pt modelId="{DEA1DC4E-9F9D-DF40-A54F-7D4FAF79AB91}" type="pres">
      <dgm:prSet presAssocID="{D0DFE303-818C-354D-8060-274D042F88D0}" presName="rootComposite" presStyleCnt="0"/>
      <dgm:spPr/>
    </dgm:pt>
    <dgm:pt modelId="{E40F1F6E-21F4-1646-BF43-A905CDA9ACAE}" type="pres">
      <dgm:prSet presAssocID="{D0DFE303-818C-354D-8060-274D042F88D0}" presName="rootText" presStyleLbl="node1" presStyleIdx="2" presStyleCnt="4"/>
      <dgm:spPr/>
    </dgm:pt>
    <dgm:pt modelId="{0E2E5251-643D-4441-A633-AED97E18B352}" type="pres">
      <dgm:prSet presAssocID="{D0DFE303-818C-354D-8060-274D042F88D0}" presName="rootConnector" presStyleLbl="node1" presStyleIdx="2" presStyleCnt="4"/>
      <dgm:spPr/>
    </dgm:pt>
    <dgm:pt modelId="{72F6A40E-57AA-B545-8B3D-DAE3E8C262F6}" type="pres">
      <dgm:prSet presAssocID="{D0DFE303-818C-354D-8060-274D042F88D0}" presName="childShape" presStyleCnt="0"/>
      <dgm:spPr/>
    </dgm:pt>
    <dgm:pt modelId="{B3DAAA1D-7D7C-2D40-99EF-25FA1F84ADF8}" type="pres">
      <dgm:prSet presAssocID="{1B5FDB09-90CE-8949-9D2F-603AFBE3F3EE}" presName="Name13" presStyleLbl="parChTrans1D2" presStyleIdx="7" presStyleCnt="14"/>
      <dgm:spPr/>
    </dgm:pt>
    <dgm:pt modelId="{17EF4DA7-45FF-3D4D-86A2-B61F2A570BD8}" type="pres">
      <dgm:prSet presAssocID="{536C98D8-9DEF-8F4A-BA1D-A922FC159ECF}" presName="childText" presStyleLbl="bgAcc1" presStyleIdx="7" presStyleCnt="14">
        <dgm:presLayoutVars>
          <dgm:bulletEnabled val="1"/>
        </dgm:presLayoutVars>
      </dgm:prSet>
      <dgm:spPr/>
    </dgm:pt>
    <dgm:pt modelId="{9E953084-32E4-484B-9566-BD418066C9D4}" type="pres">
      <dgm:prSet presAssocID="{6E33336B-C73F-5748-B76C-13FE364B7AA7}" presName="Name13" presStyleLbl="parChTrans1D2" presStyleIdx="8" presStyleCnt="14"/>
      <dgm:spPr/>
    </dgm:pt>
    <dgm:pt modelId="{5D12C15A-9471-4C41-9685-6FBE215EC41A}" type="pres">
      <dgm:prSet presAssocID="{F8D461DF-3D78-9F4D-B212-3D8E6B8EE47D}" presName="childText" presStyleLbl="bgAcc1" presStyleIdx="8" presStyleCnt="14">
        <dgm:presLayoutVars>
          <dgm:bulletEnabled val="1"/>
        </dgm:presLayoutVars>
      </dgm:prSet>
      <dgm:spPr/>
    </dgm:pt>
    <dgm:pt modelId="{0B0A0850-F665-214B-96CB-2CBBA6104152}" type="pres">
      <dgm:prSet presAssocID="{FDF31B83-8140-0745-9169-698E4D6190D9}" presName="Name13" presStyleLbl="parChTrans1D2" presStyleIdx="9" presStyleCnt="14"/>
      <dgm:spPr/>
    </dgm:pt>
    <dgm:pt modelId="{E64921B5-E7C0-4547-985E-796385AEBC33}" type="pres">
      <dgm:prSet presAssocID="{C0CEB651-9BBA-E243-A88D-25E63CAE1F82}" presName="childText" presStyleLbl="bgAcc1" presStyleIdx="9" presStyleCnt="14">
        <dgm:presLayoutVars>
          <dgm:bulletEnabled val="1"/>
        </dgm:presLayoutVars>
      </dgm:prSet>
      <dgm:spPr/>
    </dgm:pt>
    <dgm:pt modelId="{EA96E70D-22E2-A844-A1E6-08B6F1822D12}" type="pres">
      <dgm:prSet presAssocID="{88119011-9D4D-BA49-94AA-F4F575C2059E}" presName="Name13" presStyleLbl="parChTrans1D2" presStyleIdx="10" presStyleCnt="14"/>
      <dgm:spPr/>
    </dgm:pt>
    <dgm:pt modelId="{0DAD980B-2A99-4043-A73D-DE6317CEF972}" type="pres">
      <dgm:prSet presAssocID="{EBB522F8-163C-F14A-A855-3D3A62F4C3E2}" presName="childText" presStyleLbl="bgAcc1" presStyleIdx="10" presStyleCnt="14">
        <dgm:presLayoutVars>
          <dgm:bulletEnabled val="1"/>
        </dgm:presLayoutVars>
      </dgm:prSet>
      <dgm:spPr/>
    </dgm:pt>
    <dgm:pt modelId="{DC8DF28B-6048-7D46-9E7E-1E4170404BFE}" type="pres">
      <dgm:prSet presAssocID="{8A00377D-7501-B546-A5E3-B96F7212D9BE}" presName="root" presStyleCnt="0"/>
      <dgm:spPr/>
    </dgm:pt>
    <dgm:pt modelId="{CE8277FF-E1F7-1340-9CA1-3143E267851D}" type="pres">
      <dgm:prSet presAssocID="{8A00377D-7501-B546-A5E3-B96F7212D9BE}" presName="rootComposite" presStyleCnt="0"/>
      <dgm:spPr/>
    </dgm:pt>
    <dgm:pt modelId="{8D8F6AFE-CC05-AF48-BCF0-F2EA160BF3BA}" type="pres">
      <dgm:prSet presAssocID="{8A00377D-7501-B546-A5E3-B96F7212D9BE}" presName="rootText" presStyleLbl="node1" presStyleIdx="3" presStyleCnt="4"/>
      <dgm:spPr/>
    </dgm:pt>
    <dgm:pt modelId="{C30E6A4D-BF9A-8B42-B43C-D3FBF55B4497}" type="pres">
      <dgm:prSet presAssocID="{8A00377D-7501-B546-A5E3-B96F7212D9BE}" presName="rootConnector" presStyleLbl="node1" presStyleIdx="3" presStyleCnt="4"/>
      <dgm:spPr/>
    </dgm:pt>
    <dgm:pt modelId="{931A7E92-B05B-6040-86FC-CB8BD26F8C48}" type="pres">
      <dgm:prSet presAssocID="{8A00377D-7501-B546-A5E3-B96F7212D9BE}" presName="childShape" presStyleCnt="0"/>
      <dgm:spPr/>
    </dgm:pt>
    <dgm:pt modelId="{20598587-57B5-D544-B838-04479700D615}" type="pres">
      <dgm:prSet presAssocID="{C116511A-EE2A-F54C-A523-CEB66A593E00}" presName="Name13" presStyleLbl="parChTrans1D2" presStyleIdx="11" presStyleCnt="14"/>
      <dgm:spPr/>
    </dgm:pt>
    <dgm:pt modelId="{B9E54D03-A632-AE46-A06F-C79060FD7E5E}" type="pres">
      <dgm:prSet presAssocID="{8C35DD00-1D46-894A-BE04-77F656170B5F}" presName="childText" presStyleLbl="bgAcc1" presStyleIdx="11" presStyleCnt="14">
        <dgm:presLayoutVars>
          <dgm:bulletEnabled val="1"/>
        </dgm:presLayoutVars>
      </dgm:prSet>
      <dgm:spPr/>
    </dgm:pt>
    <dgm:pt modelId="{0D31AF03-F439-DF4F-9BA5-C1276358FAB6}" type="pres">
      <dgm:prSet presAssocID="{A6CAB5F1-3545-C644-AD51-00D9D942D63A}" presName="Name13" presStyleLbl="parChTrans1D2" presStyleIdx="12" presStyleCnt="14"/>
      <dgm:spPr/>
    </dgm:pt>
    <dgm:pt modelId="{7C18C8B3-6E67-7E44-AB73-B1981B5DF5A3}" type="pres">
      <dgm:prSet presAssocID="{4BDE7315-58AB-D545-9FC2-AE0135993EDD}" presName="childText" presStyleLbl="bgAcc1" presStyleIdx="12" presStyleCnt="14">
        <dgm:presLayoutVars>
          <dgm:bulletEnabled val="1"/>
        </dgm:presLayoutVars>
      </dgm:prSet>
      <dgm:spPr/>
    </dgm:pt>
    <dgm:pt modelId="{D8A7B632-C91A-6549-82D0-3157A8FB182B}" type="pres">
      <dgm:prSet presAssocID="{4A3905CC-F452-0F40-92AB-24EF1FBFE86E}" presName="Name13" presStyleLbl="parChTrans1D2" presStyleIdx="13" presStyleCnt="14"/>
      <dgm:spPr/>
    </dgm:pt>
    <dgm:pt modelId="{96F41381-557C-B74A-97DF-9C413661442D}" type="pres">
      <dgm:prSet presAssocID="{5382F9C0-6B53-A04B-B9C9-A9DC0A9F8466}" presName="childText" presStyleLbl="bgAcc1" presStyleIdx="13" presStyleCnt="14">
        <dgm:presLayoutVars>
          <dgm:bulletEnabled val="1"/>
        </dgm:presLayoutVars>
      </dgm:prSet>
      <dgm:spPr/>
    </dgm:pt>
  </dgm:ptLst>
  <dgm:cxnLst>
    <dgm:cxn modelId="{22B72807-A61C-AF48-B386-3DBFF8B60B7A}" type="presOf" srcId="{97029758-7EA0-0144-9CC5-04F389F2893E}" destId="{F89A4D59-D2CE-9A43-A23B-9A0D743D9E26}" srcOrd="0" destOrd="0" presId="urn:microsoft.com/office/officeart/2005/8/layout/hierarchy3"/>
    <dgm:cxn modelId="{572DB008-DBC7-6743-996F-DD037A88213C}" type="presOf" srcId="{D0DFE303-818C-354D-8060-274D042F88D0}" destId="{0E2E5251-643D-4441-A633-AED97E18B352}" srcOrd="1" destOrd="0" presId="urn:microsoft.com/office/officeart/2005/8/layout/hierarchy3"/>
    <dgm:cxn modelId="{766F3D0F-4EB5-2C4D-B5D4-D9B0A9C28B25}" srcId="{9010A147-EDD1-DF43-8ABF-33C342789BDF}" destId="{EF6667B1-1FBC-4A42-AA9C-811B59703DA8}" srcOrd="3" destOrd="0" parTransId="{BF806085-DC9D-2D49-A768-193FF47D9324}" sibTransId="{00CF4E64-3E60-CC48-846B-56829C56F89C}"/>
    <dgm:cxn modelId="{6126FF18-53CA-7F48-B9F0-DC0BED93B0B5}" type="presOf" srcId="{9BED1DB0-36D6-2A49-93A5-88FD68728CF1}" destId="{92344273-5F43-BB46-8151-C12E87EBD505}" srcOrd="1" destOrd="0" presId="urn:microsoft.com/office/officeart/2005/8/layout/hierarchy3"/>
    <dgm:cxn modelId="{1B23A82B-BDD1-CC43-B328-9217E8867A38}" srcId="{9BED1DB0-36D6-2A49-93A5-88FD68728CF1}" destId="{1F8DD129-DE4A-F84E-AA5A-ADEDF6450761}" srcOrd="0" destOrd="0" parTransId="{23C9A8E6-43B8-DD40-9A5E-7FD5368EB93C}" sibTransId="{02B28B55-5961-8446-93AC-467434FF04DE}"/>
    <dgm:cxn modelId="{1521C932-BB92-014E-ACB3-E70EF94EEE8A}" type="presOf" srcId="{7CD7CAF8-FAC9-B848-A7E2-A1A2A4086532}" destId="{BE55F247-85BE-984C-B5D8-98118D986BA9}" srcOrd="0" destOrd="0" presId="urn:microsoft.com/office/officeart/2005/8/layout/hierarchy3"/>
    <dgm:cxn modelId="{1A5D2834-44D8-4846-98E4-DFA409F1526F}" type="presOf" srcId="{4A3905CC-F452-0F40-92AB-24EF1FBFE86E}" destId="{D8A7B632-C91A-6549-82D0-3157A8FB182B}" srcOrd="0" destOrd="0" presId="urn:microsoft.com/office/officeart/2005/8/layout/hierarchy3"/>
    <dgm:cxn modelId="{CF63E534-2340-684A-8FF2-3067D7D2D5FB}" type="presOf" srcId="{CF9470B0-C7B4-C246-8FD4-F24259B4E60A}" destId="{3D677B03-1FC6-E64C-A50E-1F6D27141ED6}" srcOrd="0" destOrd="0" presId="urn:microsoft.com/office/officeart/2005/8/layout/hierarchy3"/>
    <dgm:cxn modelId="{BBF47F39-1E52-2546-8B47-6A4F06CE56F8}" type="presOf" srcId="{8C35DD00-1D46-894A-BE04-77F656170B5F}" destId="{B9E54D03-A632-AE46-A06F-C79060FD7E5E}" srcOrd="0" destOrd="0" presId="urn:microsoft.com/office/officeart/2005/8/layout/hierarchy3"/>
    <dgm:cxn modelId="{0AD02040-A298-7342-9A25-1F09EF8A8C52}" type="presOf" srcId="{88119011-9D4D-BA49-94AA-F4F575C2059E}" destId="{EA96E70D-22E2-A844-A1E6-08B6F1822D12}" srcOrd="0" destOrd="0" presId="urn:microsoft.com/office/officeart/2005/8/layout/hierarchy3"/>
    <dgm:cxn modelId="{62081961-2D8C-FD4A-98A5-B9CAF39F4515}" srcId="{D0DFE303-818C-354D-8060-274D042F88D0}" destId="{C0CEB651-9BBA-E243-A88D-25E63CAE1F82}" srcOrd="2" destOrd="0" parTransId="{FDF31B83-8140-0745-9169-698E4D6190D9}" sibTransId="{50AC59B4-C5E7-484E-81A8-92A4E1B23748}"/>
    <dgm:cxn modelId="{9C82EA47-481B-B54D-AE11-DFD1B4411BE8}" type="presOf" srcId="{5E0E9889-E1CE-4C4B-AC6E-CBE49AB3053D}" destId="{295318B3-B9FE-454D-8BC8-FB82E57B6C63}" srcOrd="0" destOrd="0" presId="urn:microsoft.com/office/officeart/2005/8/layout/hierarchy3"/>
    <dgm:cxn modelId="{C9E4454A-C0FA-3F4D-8432-DD1191E754DF}" type="presOf" srcId="{D1F89750-E478-FC43-96F2-F1D4018EB965}" destId="{F4CF3B50-37B4-6C43-8A74-18F6503DB0D4}" srcOrd="0" destOrd="0" presId="urn:microsoft.com/office/officeart/2005/8/layout/hierarchy3"/>
    <dgm:cxn modelId="{4D10564A-1C04-534B-BBDB-6094C97D420C}" type="presOf" srcId="{9010A147-EDD1-DF43-8ABF-33C342789BDF}" destId="{F3BEC533-B17F-544D-8A3A-6E980B738E0F}" srcOrd="0" destOrd="0" presId="urn:microsoft.com/office/officeart/2005/8/layout/hierarchy3"/>
    <dgm:cxn modelId="{8B1C494F-FF36-F847-9249-7BD379068459}" srcId="{9010A147-EDD1-DF43-8ABF-33C342789BDF}" destId="{3940D45A-7C09-9446-8799-BCE4ECBB6C83}" srcOrd="1" destOrd="0" parTransId="{816F30EA-3328-CC44-B6DB-5021FF725621}" sibTransId="{4FAE7D19-F034-B747-9356-3D17A56067F6}"/>
    <dgm:cxn modelId="{2C353453-A85C-6D41-8543-A3C80DFC0735}" srcId="{D0DFE303-818C-354D-8060-274D042F88D0}" destId="{F8D461DF-3D78-9F4D-B212-3D8E6B8EE47D}" srcOrd="1" destOrd="0" parTransId="{6E33336B-C73F-5748-B76C-13FE364B7AA7}" sibTransId="{93456E48-205D-0342-B48E-2C257097FFE0}"/>
    <dgm:cxn modelId="{DFD16975-8E5C-FB41-A060-44CFB3A0D0E5}" type="presOf" srcId="{A6CAB5F1-3545-C644-AD51-00D9D942D63A}" destId="{0D31AF03-F439-DF4F-9BA5-C1276358FAB6}" srcOrd="0" destOrd="0" presId="urn:microsoft.com/office/officeart/2005/8/layout/hierarchy3"/>
    <dgm:cxn modelId="{0361F255-E966-B541-B82E-75028303C514}" srcId="{9010A147-EDD1-DF43-8ABF-33C342789BDF}" destId="{F7A3EA8A-F3CD-794F-9679-F3A4046D59F8}" srcOrd="2" destOrd="0" parTransId="{CF9470B0-C7B4-C246-8FD4-F24259B4E60A}" sibTransId="{3C2A0FF9-8C96-1F4B-8C52-513E966F8EE7}"/>
    <dgm:cxn modelId="{FD39D357-FD61-0241-A48A-AB0CC48BB60A}" type="presOf" srcId="{8246B188-61F7-6F49-B179-20A1E325DC49}" destId="{2650486C-CB2C-574D-8B31-AEBF33E679C1}" srcOrd="0" destOrd="0" presId="urn:microsoft.com/office/officeart/2005/8/layout/hierarchy3"/>
    <dgm:cxn modelId="{FB2B5658-4DF0-C148-B530-33226E9740AF}" type="presOf" srcId="{3940D45A-7C09-9446-8799-BCE4ECBB6C83}" destId="{E53EEA4F-35AC-B34B-B5BD-3020A76EEA60}" srcOrd="0" destOrd="0" presId="urn:microsoft.com/office/officeart/2005/8/layout/hierarchy3"/>
    <dgm:cxn modelId="{68F44779-52BF-9D41-B4B1-68C9DE884893}" type="presOf" srcId="{8A00377D-7501-B546-A5E3-B96F7212D9BE}" destId="{8D8F6AFE-CC05-AF48-BCF0-F2EA160BF3BA}" srcOrd="0" destOrd="0" presId="urn:microsoft.com/office/officeart/2005/8/layout/hierarchy3"/>
    <dgm:cxn modelId="{21441A5A-E5AB-EC47-81B9-542E1A4D8A4A}" srcId="{D0DFE303-818C-354D-8060-274D042F88D0}" destId="{536C98D8-9DEF-8F4A-BA1D-A922FC159ECF}" srcOrd="0" destOrd="0" parTransId="{1B5FDB09-90CE-8949-9D2F-603AFBE3F3EE}" sibTransId="{82464543-A59D-5C40-8A46-20520DFE5907}"/>
    <dgm:cxn modelId="{9EFEA67B-3BA1-494B-B3E1-17DCF4EEAC92}" type="presOf" srcId="{78BBF364-A0F4-464F-9133-2F6089A65A7A}" destId="{B41A9475-851F-504E-99F1-D43D632F7152}" srcOrd="0" destOrd="0" presId="urn:microsoft.com/office/officeart/2005/8/layout/hierarchy3"/>
    <dgm:cxn modelId="{B579CC7B-C4E5-E945-9062-EC19674C745D}" srcId="{8A00377D-7501-B546-A5E3-B96F7212D9BE}" destId="{8C35DD00-1D46-894A-BE04-77F656170B5F}" srcOrd="0" destOrd="0" parTransId="{C116511A-EE2A-F54C-A523-CEB66A593E00}" sibTransId="{41693966-E7EF-5E46-9935-927BFB03BE4D}"/>
    <dgm:cxn modelId="{578C037F-04EF-4F45-A124-84582D84A388}" type="presOf" srcId="{1C0F2192-DE63-A849-B58C-82E34D57537E}" destId="{0722CE4F-3B0F-3B4A-AD50-262F16D62E84}" srcOrd="0" destOrd="0" presId="urn:microsoft.com/office/officeart/2005/8/layout/hierarchy3"/>
    <dgm:cxn modelId="{C8F3008E-9561-D04D-906C-53D66ED5E214}" type="presOf" srcId="{F7A3EA8A-F3CD-794F-9679-F3A4046D59F8}" destId="{688FD240-8C4D-3D49-A450-F009230635E5}" srcOrd="0" destOrd="0" presId="urn:microsoft.com/office/officeart/2005/8/layout/hierarchy3"/>
    <dgm:cxn modelId="{19647991-F0EE-4742-A447-BD64A55C7047}" srcId="{9BED1DB0-36D6-2A49-93A5-88FD68728CF1}" destId="{8246B188-61F7-6F49-B179-20A1E325DC49}" srcOrd="2" destOrd="0" parTransId="{1C0F2192-DE63-A849-B58C-82E34D57537E}" sibTransId="{AF56CF83-8307-3F4C-A28F-CCC24B9AC846}"/>
    <dgm:cxn modelId="{F1A37E94-7788-AC49-9FF7-1D1FF6095F5D}" type="presOf" srcId="{EBB522F8-163C-F14A-A855-3D3A62F4C3E2}" destId="{0DAD980B-2A99-4043-A73D-DE6317CEF972}" srcOrd="0" destOrd="0" presId="urn:microsoft.com/office/officeart/2005/8/layout/hierarchy3"/>
    <dgm:cxn modelId="{E778149A-3902-6545-A1D9-502563FA4845}" type="presOf" srcId="{4BDE7315-58AB-D545-9FC2-AE0135993EDD}" destId="{7C18C8B3-6E67-7E44-AB73-B1981B5DF5A3}" srcOrd="0" destOrd="0" presId="urn:microsoft.com/office/officeart/2005/8/layout/hierarchy3"/>
    <dgm:cxn modelId="{02D1809F-1378-9146-9F97-9A2BE414714C}" srcId="{D1F89750-E478-FC43-96F2-F1D4018EB965}" destId="{9BED1DB0-36D6-2A49-93A5-88FD68728CF1}" srcOrd="1" destOrd="0" parTransId="{7B0775D9-FEDC-A146-89FC-4C94E5768CA9}" sibTransId="{8E79A71E-DAF3-4643-92EF-9359234E9A1F}"/>
    <dgm:cxn modelId="{CECF0AA0-D946-8E4E-BF84-D83701944F92}" srcId="{D0DFE303-818C-354D-8060-274D042F88D0}" destId="{EBB522F8-163C-F14A-A855-3D3A62F4C3E2}" srcOrd="3" destOrd="0" parTransId="{88119011-9D4D-BA49-94AA-F4F575C2059E}" sibTransId="{40513266-BDBF-0446-8D73-BF96401FFC26}"/>
    <dgm:cxn modelId="{671D1AA3-E978-0344-AB64-A1E3F52D1FD3}" type="presOf" srcId="{1B5FDB09-90CE-8949-9D2F-603AFBE3F3EE}" destId="{B3DAAA1D-7D7C-2D40-99EF-25FA1F84ADF8}" srcOrd="0" destOrd="0" presId="urn:microsoft.com/office/officeart/2005/8/layout/hierarchy3"/>
    <dgm:cxn modelId="{3CE053A4-F944-6644-B8DB-071E0AA52A1C}" type="presOf" srcId="{F8D461DF-3D78-9F4D-B212-3D8E6B8EE47D}" destId="{5D12C15A-9471-4C41-9685-6FBE215EC41A}" srcOrd="0" destOrd="0" presId="urn:microsoft.com/office/officeart/2005/8/layout/hierarchy3"/>
    <dgm:cxn modelId="{84847EA6-9BDF-E54D-B27C-0E1181B3AA9E}" srcId="{D1F89750-E478-FC43-96F2-F1D4018EB965}" destId="{9010A147-EDD1-DF43-8ABF-33C342789BDF}" srcOrd="0" destOrd="0" parTransId="{2CA34A46-064E-FB49-BCF9-35D20BD47689}" sibTransId="{617CDCAA-4A8D-7A4B-9DC5-AD07A88587E9}"/>
    <dgm:cxn modelId="{5877E3AC-6F57-D349-86CA-6148BE7931B0}" type="presOf" srcId="{5382F9C0-6B53-A04B-B9C9-A9DC0A9F8466}" destId="{96F41381-557C-B74A-97DF-9C413661442D}" srcOrd="0" destOrd="0" presId="urn:microsoft.com/office/officeart/2005/8/layout/hierarchy3"/>
    <dgm:cxn modelId="{10CE42AF-34D9-8947-9775-2E389DED486C}" type="presOf" srcId="{9BED1DB0-36D6-2A49-93A5-88FD68728CF1}" destId="{5E584B01-7332-9746-8F0C-2687DDC44105}" srcOrd="0" destOrd="0" presId="urn:microsoft.com/office/officeart/2005/8/layout/hierarchy3"/>
    <dgm:cxn modelId="{85BCA1B1-5611-E444-AC36-38AE00E8C52D}" type="presOf" srcId="{C0CEB651-9BBA-E243-A88D-25E63CAE1F82}" destId="{E64921B5-E7C0-4547-985E-796385AEBC33}" srcOrd="0" destOrd="0" presId="urn:microsoft.com/office/officeart/2005/8/layout/hierarchy3"/>
    <dgm:cxn modelId="{790254B4-155D-2846-9AA2-C63B45CB55E9}" type="presOf" srcId="{1F8DD129-DE4A-F84E-AA5A-ADEDF6450761}" destId="{9F2D45E9-AF1F-E74C-BB4E-E59B2E362718}" srcOrd="0" destOrd="0" presId="urn:microsoft.com/office/officeart/2005/8/layout/hierarchy3"/>
    <dgm:cxn modelId="{C73799B5-4984-8442-B576-D63F654B74D1}" srcId="{D1F89750-E478-FC43-96F2-F1D4018EB965}" destId="{D0DFE303-818C-354D-8060-274D042F88D0}" srcOrd="2" destOrd="0" parTransId="{314DAE0F-005D-8240-9E42-5B80B7F5BEB5}" sibTransId="{CAAB9854-A766-C44F-8E61-593C97BAE81B}"/>
    <dgm:cxn modelId="{A4A240B6-6F4F-1240-A0FD-2E400D72642B}" srcId="{9BED1DB0-36D6-2A49-93A5-88FD68728CF1}" destId="{5E0E9889-E1CE-4C4B-AC6E-CBE49AB3053D}" srcOrd="1" destOrd="0" parTransId="{7CD7CAF8-FAC9-B848-A7E2-A1A2A4086532}" sibTransId="{39970D51-7D75-3847-919A-080DBB3647E9}"/>
    <dgm:cxn modelId="{3FDD08BB-E725-984E-9B5C-A9B20D78D191}" type="presOf" srcId="{BF806085-DC9D-2D49-A768-193FF47D9324}" destId="{F4CF9DC7-F25D-0C4C-BF9F-BC4F7DB419AD}" srcOrd="0" destOrd="0" presId="urn:microsoft.com/office/officeart/2005/8/layout/hierarchy3"/>
    <dgm:cxn modelId="{AE977ABF-C342-5140-A5C9-52A716CEB0CC}" srcId="{9010A147-EDD1-DF43-8ABF-33C342789BDF}" destId="{97029758-7EA0-0144-9CC5-04F389F2893E}" srcOrd="0" destOrd="0" parTransId="{78BBF364-A0F4-464F-9133-2F6089A65A7A}" sibTransId="{376A39B3-6166-6D4D-BBF0-54AAECB769CB}"/>
    <dgm:cxn modelId="{02A60CC2-E7B2-0245-99B8-7EDF81256D0A}" type="presOf" srcId="{C116511A-EE2A-F54C-A523-CEB66A593E00}" destId="{20598587-57B5-D544-B838-04479700D615}" srcOrd="0" destOrd="0" presId="urn:microsoft.com/office/officeart/2005/8/layout/hierarchy3"/>
    <dgm:cxn modelId="{2F1ACAC2-8A54-6440-8FF9-214D436285C7}" type="presOf" srcId="{EF6667B1-1FBC-4A42-AA9C-811B59703DA8}" destId="{A0DB8AAA-5FD7-F144-BB86-11D0701A45B1}" srcOrd="0" destOrd="0" presId="urn:microsoft.com/office/officeart/2005/8/layout/hierarchy3"/>
    <dgm:cxn modelId="{F28485C7-E3A9-104F-95B1-859F3B7C15FB}" type="presOf" srcId="{6E33336B-C73F-5748-B76C-13FE364B7AA7}" destId="{9E953084-32E4-484B-9566-BD418066C9D4}" srcOrd="0" destOrd="0" presId="urn:microsoft.com/office/officeart/2005/8/layout/hierarchy3"/>
    <dgm:cxn modelId="{4929AFC9-C8FC-4F4C-B8AB-5834508F0F35}" srcId="{D1F89750-E478-FC43-96F2-F1D4018EB965}" destId="{8A00377D-7501-B546-A5E3-B96F7212D9BE}" srcOrd="3" destOrd="0" parTransId="{27C46060-A931-7C41-B6EA-7AD642FDF890}" sibTransId="{ACB63CC2-358A-AB46-A78E-4CFC5407D2EF}"/>
    <dgm:cxn modelId="{C844B7D4-2A30-3D42-A191-FCCF8E1C4252}" type="presOf" srcId="{8A00377D-7501-B546-A5E3-B96F7212D9BE}" destId="{C30E6A4D-BF9A-8B42-B43C-D3FBF55B4497}" srcOrd="1" destOrd="0" presId="urn:microsoft.com/office/officeart/2005/8/layout/hierarchy3"/>
    <dgm:cxn modelId="{01A5DBDC-1B05-3141-85D1-9D098F04B595}" type="presOf" srcId="{816F30EA-3328-CC44-B6DB-5021FF725621}" destId="{0DD0D024-A599-394E-B10A-3A05906510BB}" srcOrd="0" destOrd="0" presId="urn:microsoft.com/office/officeart/2005/8/layout/hierarchy3"/>
    <dgm:cxn modelId="{4AD5DDDC-DF97-4C44-9A69-37C1F5543B41}" type="presOf" srcId="{23C9A8E6-43B8-DD40-9A5E-7FD5368EB93C}" destId="{2F56E23D-F773-7A4C-92D8-E794D0EB2CF2}" srcOrd="0" destOrd="0" presId="urn:microsoft.com/office/officeart/2005/8/layout/hierarchy3"/>
    <dgm:cxn modelId="{9422EBE2-3BAF-7741-83A9-79034D9FE898}" srcId="{8A00377D-7501-B546-A5E3-B96F7212D9BE}" destId="{4BDE7315-58AB-D545-9FC2-AE0135993EDD}" srcOrd="1" destOrd="0" parTransId="{A6CAB5F1-3545-C644-AD51-00D9D942D63A}" sibTransId="{126DBB8C-4F17-594C-88BC-A14D03B2FD4C}"/>
    <dgm:cxn modelId="{61A5F8E5-FB12-B943-AFC1-DCA78B5DD47A}" type="presOf" srcId="{9010A147-EDD1-DF43-8ABF-33C342789BDF}" destId="{37848B18-1010-2141-86A4-D5EC376796FA}" srcOrd="1" destOrd="0" presId="urn:microsoft.com/office/officeart/2005/8/layout/hierarchy3"/>
    <dgm:cxn modelId="{DA646CE6-D5A3-5943-87AF-97FEC1584BAD}" type="presOf" srcId="{FDF31B83-8140-0745-9169-698E4D6190D9}" destId="{0B0A0850-F665-214B-96CB-2CBBA6104152}" srcOrd="0" destOrd="0" presId="urn:microsoft.com/office/officeart/2005/8/layout/hierarchy3"/>
    <dgm:cxn modelId="{3A157BEB-509F-6B4B-AA06-68CA75D0CFA9}" type="presOf" srcId="{536C98D8-9DEF-8F4A-BA1D-A922FC159ECF}" destId="{17EF4DA7-45FF-3D4D-86A2-B61F2A570BD8}" srcOrd="0" destOrd="0" presId="urn:microsoft.com/office/officeart/2005/8/layout/hierarchy3"/>
    <dgm:cxn modelId="{3E4508F7-B0A7-9248-98DA-01F407C086A0}" srcId="{8A00377D-7501-B546-A5E3-B96F7212D9BE}" destId="{5382F9C0-6B53-A04B-B9C9-A9DC0A9F8466}" srcOrd="2" destOrd="0" parTransId="{4A3905CC-F452-0F40-92AB-24EF1FBFE86E}" sibTransId="{3A10FE11-1E09-CE41-84B5-175DEF5FDB05}"/>
    <dgm:cxn modelId="{4AC411FF-976A-5440-B2C5-55D2C7678384}" type="presOf" srcId="{D0DFE303-818C-354D-8060-274D042F88D0}" destId="{E40F1F6E-21F4-1646-BF43-A905CDA9ACAE}" srcOrd="0" destOrd="0" presId="urn:microsoft.com/office/officeart/2005/8/layout/hierarchy3"/>
    <dgm:cxn modelId="{A1C779BB-A1C0-B14E-B3AA-9C6E3F5934CF}" type="presParOf" srcId="{F4CF3B50-37B4-6C43-8A74-18F6503DB0D4}" destId="{422431EA-1E59-8943-9634-3FF4F1C85F2F}" srcOrd="0" destOrd="0" presId="urn:microsoft.com/office/officeart/2005/8/layout/hierarchy3"/>
    <dgm:cxn modelId="{2600C5CF-8889-0A48-8CC9-37A33685E926}" type="presParOf" srcId="{422431EA-1E59-8943-9634-3FF4F1C85F2F}" destId="{F1277BDB-86A3-3944-B238-3B09FE886FF7}" srcOrd="0" destOrd="0" presId="urn:microsoft.com/office/officeart/2005/8/layout/hierarchy3"/>
    <dgm:cxn modelId="{0E04D6AD-6907-3348-9E44-5FD93270193C}" type="presParOf" srcId="{F1277BDB-86A3-3944-B238-3B09FE886FF7}" destId="{F3BEC533-B17F-544D-8A3A-6E980B738E0F}" srcOrd="0" destOrd="0" presId="urn:microsoft.com/office/officeart/2005/8/layout/hierarchy3"/>
    <dgm:cxn modelId="{4A6C7389-52A9-6F41-8663-D02B3861A1F9}" type="presParOf" srcId="{F1277BDB-86A3-3944-B238-3B09FE886FF7}" destId="{37848B18-1010-2141-86A4-D5EC376796FA}" srcOrd="1" destOrd="0" presId="urn:microsoft.com/office/officeart/2005/8/layout/hierarchy3"/>
    <dgm:cxn modelId="{3EE497FB-AD90-B145-984D-301C0B32648D}" type="presParOf" srcId="{422431EA-1E59-8943-9634-3FF4F1C85F2F}" destId="{C478ACD0-3961-A442-8E9D-2184A74ADEC8}" srcOrd="1" destOrd="0" presId="urn:microsoft.com/office/officeart/2005/8/layout/hierarchy3"/>
    <dgm:cxn modelId="{3A89F06E-5BA0-4144-96F1-91DCF29634B2}" type="presParOf" srcId="{C478ACD0-3961-A442-8E9D-2184A74ADEC8}" destId="{B41A9475-851F-504E-99F1-D43D632F7152}" srcOrd="0" destOrd="0" presId="urn:microsoft.com/office/officeart/2005/8/layout/hierarchy3"/>
    <dgm:cxn modelId="{904D6C16-6F0D-B047-BDD1-8B795D25B0E2}" type="presParOf" srcId="{C478ACD0-3961-A442-8E9D-2184A74ADEC8}" destId="{F89A4D59-D2CE-9A43-A23B-9A0D743D9E26}" srcOrd="1" destOrd="0" presId="urn:microsoft.com/office/officeart/2005/8/layout/hierarchy3"/>
    <dgm:cxn modelId="{93BD8187-D81C-9547-A06D-78D10A32C5C5}" type="presParOf" srcId="{C478ACD0-3961-A442-8E9D-2184A74ADEC8}" destId="{0DD0D024-A599-394E-B10A-3A05906510BB}" srcOrd="2" destOrd="0" presId="urn:microsoft.com/office/officeart/2005/8/layout/hierarchy3"/>
    <dgm:cxn modelId="{1A74B9FA-FE07-7A48-8849-480EDDDC599C}" type="presParOf" srcId="{C478ACD0-3961-A442-8E9D-2184A74ADEC8}" destId="{E53EEA4F-35AC-B34B-B5BD-3020A76EEA60}" srcOrd="3" destOrd="0" presId="urn:microsoft.com/office/officeart/2005/8/layout/hierarchy3"/>
    <dgm:cxn modelId="{DD4CBB31-5391-5947-91EE-291EA0509C96}" type="presParOf" srcId="{C478ACD0-3961-A442-8E9D-2184A74ADEC8}" destId="{3D677B03-1FC6-E64C-A50E-1F6D27141ED6}" srcOrd="4" destOrd="0" presId="urn:microsoft.com/office/officeart/2005/8/layout/hierarchy3"/>
    <dgm:cxn modelId="{A7D1305D-EB65-1D49-A4D2-10E89DA7885D}" type="presParOf" srcId="{C478ACD0-3961-A442-8E9D-2184A74ADEC8}" destId="{688FD240-8C4D-3D49-A450-F009230635E5}" srcOrd="5" destOrd="0" presId="urn:microsoft.com/office/officeart/2005/8/layout/hierarchy3"/>
    <dgm:cxn modelId="{A00718BC-8267-1D41-8C42-FE944525DAF2}" type="presParOf" srcId="{C478ACD0-3961-A442-8E9D-2184A74ADEC8}" destId="{F4CF9DC7-F25D-0C4C-BF9F-BC4F7DB419AD}" srcOrd="6" destOrd="0" presId="urn:microsoft.com/office/officeart/2005/8/layout/hierarchy3"/>
    <dgm:cxn modelId="{381FCAAB-EBD1-2240-A265-4666D3A5A0D6}" type="presParOf" srcId="{C478ACD0-3961-A442-8E9D-2184A74ADEC8}" destId="{A0DB8AAA-5FD7-F144-BB86-11D0701A45B1}" srcOrd="7" destOrd="0" presId="urn:microsoft.com/office/officeart/2005/8/layout/hierarchy3"/>
    <dgm:cxn modelId="{4888C7D3-B84F-5E42-97E3-28B2CC098525}" type="presParOf" srcId="{F4CF3B50-37B4-6C43-8A74-18F6503DB0D4}" destId="{627F11F6-FD57-C341-A9FA-4194C1A014D6}" srcOrd="1" destOrd="0" presId="urn:microsoft.com/office/officeart/2005/8/layout/hierarchy3"/>
    <dgm:cxn modelId="{2E0EFE2D-BF5D-A142-A940-9EE4F13CA4AA}" type="presParOf" srcId="{627F11F6-FD57-C341-A9FA-4194C1A014D6}" destId="{6CC263B9-BB4A-784D-8680-36B0CB7385FF}" srcOrd="0" destOrd="0" presId="urn:microsoft.com/office/officeart/2005/8/layout/hierarchy3"/>
    <dgm:cxn modelId="{9A86FFB2-0F55-6B46-842E-650AD34E0A89}" type="presParOf" srcId="{6CC263B9-BB4A-784D-8680-36B0CB7385FF}" destId="{5E584B01-7332-9746-8F0C-2687DDC44105}" srcOrd="0" destOrd="0" presId="urn:microsoft.com/office/officeart/2005/8/layout/hierarchy3"/>
    <dgm:cxn modelId="{123F9322-861A-3F43-931F-EDA5C18C8C89}" type="presParOf" srcId="{6CC263B9-BB4A-784D-8680-36B0CB7385FF}" destId="{92344273-5F43-BB46-8151-C12E87EBD505}" srcOrd="1" destOrd="0" presId="urn:microsoft.com/office/officeart/2005/8/layout/hierarchy3"/>
    <dgm:cxn modelId="{3300F784-80CC-AC4D-B7EB-61B55B935E6F}" type="presParOf" srcId="{627F11F6-FD57-C341-A9FA-4194C1A014D6}" destId="{9B644557-777F-3848-AF40-78A4234BDB05}" srcOrd="1" destOrd="0" presId="urn:microsoft.com/office/officeart/2005/8/layout/hierarchy3"/>
    <dgm:cxn modelId="{355F0FFF-5E96-0B47-9DD2-6B4FBC9A4147}" type="presParOf" srcId="{9B644557-777F-3848-AF40-78A4234BDB05}" destId="{2F56E23D-F773-7A4C-92D8-E794D0EB2CF2}" srcOrd="0" destOrd="0" presId="urn:microsoft.com/office/officeart/2005/8/layout/hierarchy3"/>
    <dgm:cxn modelId="{97C8CB1A-9BE7-1B4C-AC2A-A306F87D498B}" type="presParOf" srcId="{9B644557-777F-3848-AF40-78A4234BDB05}" destId="{9F2D45E9-AF1F-E74C-BB4E-E59B2E362718}" srcOrd="1" destOrd="0" presId="urn:microsoft.com/office/officeart/2005/8/layout/hierarchy3"/>
    <dgm:cxn modelId="{DD37357E-8E11-BC44-8B92-E9C67CC21722}" type="presParOf" srcId="{9B644557-777F-3848-AF40-78A4234BDB05}" destId="{BE55F247-85BE-984C-B5D8-98118D986BA9}" srcOrd="2" destOrd="0" presId="urn:microsoft.com/office/officeart/2005/8/layout/hierarchy3"/>
    <dgm:cxn modelId="{FC210B43-5A8C-6541-9718-00E294614AF5}" type="presParOf" srcId="{9B644557-777F-3848-AF40-78A4234BDB05}" destId="{295318B3-B9FE-454D-8BC8-FB82E57B6C63}" srcOrd="3" destOrd="0" presId="urn:microsoft.com/office/officeart/2005/8/layout/hierarchy3"/>
    <dgm:cxn modelId="{67429F04-EB7B-B842-BAC6-63421027FAA0}" type="presParOf" srcId="{9B644557-777F-3848-AF40-78A4234BDB05}" destId="{0722CE4F-3B0F-3B4A-AD50-262F16D62E84}" srcOrd="4" destOrd="0" presId="urn:microsoft.com/office/officeart/2005/8/layout/hierarchy3"/>
    <dgm:cxn modelId="{4253A7B4-6850-B747-A983-7952C3D4FED8}" type="presParOf" srcId="{9B644557-777F-3848-AF40-78A4234BDB05}" destId="{2650486C-CB2C-574D-8B31-AEBF33E679C1}" srcOrd="5" destOrd="0" presId="urn:microsoft.com/office/officeart/2005/8/layout/hierarchy3"/>
    <dgm:cxn modelId="{562E82D9-FA88-5040-9E94-B9480AD5DF8F}" type="presParOf" srcId="{F4CF3B50-37B4-6C43-8A74-18F6503DB0D4}" destId="{E3853F0C-73A3-1043-A1BA-BC1E8B9ED993}" srcOrd="2" destOrd="0" presId="urn:microsoft.com/office/officeart/2005/8/layout/hierarchy3"/>
    <dgm:cxn modelId="{483C3404-F804-F240-8EEF-402629439CE6}" type="presParOf" srcId="{E3853F0C-73A3-1043-A1BA-BC1E8B9ED993}" destId="{DEA1DC4E-9F9D-DF40-A54F-7D4FAF79AB91}" srcOrd="0" destOrd="0" presId="urn:microsoft.com/office/officeart/2005/8/layout/hierarchy3"/>
    <dgm:cxn modelId="{E08DD1C4-D599-D34F-A352-46464BEB6B5D}" type="presParOf" srcId="{DEA1DC4E-9F9D-DF40-A54F-7D4FAF79AB91}" destId="{E40F1F6E-21F4-1646-BF43-A905CDA9ACAE}" srcOrd="0" destOrd="0" presId="urn:microsoft.com/office/officeart/2005/8/layout/hierarchy3"/>
    <dgm:cxn modelId="{5CEA37D7-F639-A14C-A51C-305BCA2F4BB9}" type="presParOf" srcId="{DEA1DC4E-9F9D-DF40-A54F-7D4FAF79AB91}" destId="{0E2E5251-643D-4441-A633-AED97E18B352}" srcOrd="1" destOrd="0" presId="urn:microsoft.com/office/officeart/2005/8/layout/hierarchy3"/>
    <dgm:cxn modelId="{7F95A640-9FCB-1342-AFD5-66896754EBD1}" type="presParOf" srcId="{E3853F0C-73A3-1043-A1BA-BC1E8B9ED993}" destId="{72F6A40E-57AA-B545-8B3D-DAE3E8C262F6}" srcOrd="1" destOrd="0" presId="urn:microsoft.com/office/officeart/2005/8/layout/hierarchy3"/>
    <dgm:cxn modelId="{9146B654-2142-DD45-920B-5C5E4714DB00}" type="presParOf" srcId="{72F6A40E-57AA-B545-8B3D-DAE3E8C262F6}" destId="{B3DAAA1D-7D7C-2D40-99EF-25FA1F84ADF8}" srcOrd="0" destOrd="0" presId="urn:microsoft.com/office/officeart/2005/8/layout/hierarchy3"/>
    <dgm:cxn modelId="{34CDAAC4-DB80-D246-8AA0-4208E2017594}" type="presParOf" srcId="{72F6A40E-57AA-B545-8B3D-DAE3E8C262F6}" destId="{17EF4DA7-45FF-3D4D-86A2-B61F2A570BD8}" srcOrd="1" destOrd="0" presId="urn:microsoft.com/office/officeart/2005/8/layout/hierarchy3"/>
    <dgm:cxn modelId="{8C91598B-5230-074E-8B7B-18FD31F8D9DB}" type="presParOf" srcId="{72F6A40E-57AA-B545-8B3D-DAE3E8C262F6}" destId="{9E953084-32E4-484B-9566-BD418066C9D4}" srcOrd="2" destOrd="0" presId="urn:microsoft.com/office/officeart/2005/8/layout/hierarchy3"/>
    <dgm:cxn modelId="{9EDB20CD-D321-A444-B22E-AD04B503980B}" type="presParOf" srcId="{72F6A40E-57AA-B545-8B3D-DAE3E8C262F6}" destId="{5D12C15A-9471-4C41-9685-6FBE215EC41A}" srcOrd="3" destOrd="0" presId="urn:microsoft.com/office/officeart/2005/8/layout/hierarchy3"/>
    <dgm:cxn modelId="{C2492711-36E1-9340-BC1E-E6B73696A3C4}" type="presParOf" srcId="{72F6A40E-57AA-B545-8B3D-DAE3E8C262F6}" destId="{0B0A0850-F665-214B-96CB-2CBBA6104152}" srcOrd="4" destOrd="0" presId="urn:microsoft.com/office/officeart/2005/8/layout/hierarchy3"/>
    <dgm:cxn modelId="{9C987891-BC8B-1F4C-A13A-0BAF39DF363E}" type="presParOf" srcId="{72F6A40E-57AA-B545-8B3D-DAE3E8C262F6}" destId="{E64921B5-E7C0-4547-985E-796385AEBC33}" srcOrd="5" destOrd="0" presId="urn:microsoft.com/office/officeart/2005/8/layout/hierarchy3"/>
    <dgm:cxn modelId="{BB76DF8B-D0F1-2D4A-96F2-3E4BC43E0B16}" type="presParOf" srcId="{72F6A40E-57AA-B545-8B3D-DAE3E8C262F6}" destId="{EA96E70D-22E2-A844-A1E6-08B6F1822D12}" srcOrd="6" destOrd="0" presId="urn:microsoft.com/office/officeart/2005/8/layout/hierarchy3"/>
    <dgm:cxn modelId="{6448B684-266A-9043-999F-E29E70D0EBB4}" type="presParOf" srcId="{72F6A40E-57AA-B545-8B3D-DAE3E8C262F6}" destId="{0DAD980B-2A99-4043-A73D-DE6317CEF972}" srcOrd="7" destOrd="0" presId="urn:microsoft.com/office/officeart/2005/8/layout/hierarchy3"/>
    <dgm:cxn modelId="{AE6997C6-8AE3-8044-8558-D0034FEBDAA0}" type="presParOf" srcId="{F4CF3B50-37B4-6C43-8A74-18F6503DB0D4}" destId="{DC8DF28B-6048-7D46-9E7E-1E4170404BFE}" srcOrd="3" destOrd="0" presId="urn:microsoft.com/office/officeart/2005/8/layout/hierarchy3"/>
    <dgm:cxn modelId="{93BF7317-4E08-2043-AAD2-75D92C5F8B79}" type="presParOf" srcId="{DC8DF28B-6048-7D46-9E7E-1E4170404BFE}" destId="{CE8277FF-E1F7-1340-9CA1-3143E267851D}" srcOrd="0" destOrd="0" presId="urn:microsoft.com/office/officeart/2005/8/layout/hierarchy3"/>
    <dgm:cxn modelId="{631A0F42-9E28-5841-91A3-649B3D6C1BBC}" type="presParOf" srcId="{CE8277FF-E1F7-1340-9CA1-3143E267851D}" destId="{8D8F6AFE-CC05-AF48-BCF0-F2EA160BF3BA}" srcOrd="0" destOrd="0" presId="urn:microsoft.com/office/officeart/2005/8/layout/hierarchy3"/>
    <dgm:cxn modelId="{B9C35083-8610-084B-BCA3-A463C2331EE8}" type="presParOf" srcId="{CE8277FF-E1F7-1340-9CA1-3143E267851D}" destId="{C30E6A4D-BF9A-8B42-B43C-D3FBF55B4497}" srcOrd="1" destOrd="0" presId="urn:microsoft.com/office/officeart/2005/8/layout/hierarchy3"/>
    <dgm:cxn modelId="{3DF168DF-827C-6B43-B88C-08BE99B4C5A9}" type="presParOf" srcId="{DC8DF28B-6048-7D46-9E7E-1E4170404BFE}" destId="{931A7E92-B05B-6040-86FC-CB8BD26F8C48}" srcOrd="1" destOrd="0" presId="urn:microsoft.com/office/officeart/2005/8/layout/hierarchy3"/>
    <dgm:cxn modelId="{364B9695-2E63-584D-978A-A308956A1F5B}" type="presParOf" srcId="{931A7E92-B05B-6040-86FC-CB8BD26F8C48}" destId="{20598587-57B5-D544-B838-04479700D615}" srcOrd="0" destOrd="0" presId="urn:microsoft.com/office/officeart/2005/8/layout/hierarchy3"/>
    <dgm:cxn modelId="{3D64877E-5C22-7E4D-9375-0C983C6586A6}" type="presParOf" srcId="{931A7E92-B05B-6040-86FC-CB8BD26F8C48}" destId="{B9E54D03-A632-AE46-A06F-C79060FD7E5E}" srcOrd="1" destOrd="0" presId="urn:microsoft.com/office/officeart/2005/8/layout/hierarchy3"/>
    <dgm:cxn modelId="{60E5B727-C22B-A54A-9BB9-B3876D0C2DBB}" type="presParOf" srcId="{931A7E92-B05B-6040-86FC-CB8BD26F8C48}" destId="{0D31AF03-F439-DF4F-9BA5-C1276358FAB6}" srcOrd="2" destOrd="0" presId="urn:microsoft.com/office/officeart/2005/8/layout/hierarchy3"/>
    <dgm:cxn modelId="{CB6BEFD9-3B81-F64C-BF52-21D886187075}" type="presParOf" srcId="{931A7E92-B05B-6040-86FC-CB8BD26F8C48}" destId="{7C18C8B3-6E67-7E44-AB73-B1981B5DF5A3}" srcOrd="3" destOrd="0" presId="urn:microsoft.com/office/officeart/2005/8/layout/hierarchy3"/>
    <dgm:cxn modelId="{7FE775BB-D1CB-1F42-8D6F-4E8F05317F9B}" type="presParOf" srcId="{931A7E92-B05B-6040-86FC-CB8BD26F8C48}" destId="{D8A7B632-C91A-6549-82D0-3157A8FB182B}" srcOrd="4" destOrd="0" presId="urn:microsoft.com/office/officeart/2005/8/layout/hierarchy3"/>
    <dgm:cxn modelId="{F7E20F53-3735-2F40-82D7-B126DF564014}" type="presParOf" srcId="{931A7E92-B05B-6040-86FC-CB8BD26F8C48}" destId="{96F41381-557C-B74A-97DF-9C413661442D}"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6220472-C251-0047-9B7E-0F2FFC1D804F}" type="doc">
      <dgm:prSet loTypeId="urn:microsoft.com/office/officeart/2005/8/layout/matrix1" loCatId="" qsTypeId="urn:microsoft.com/office/officeart/2005/8/quickstyle/simple5" qsCatId="simple" csTypeId="urn:microsoft.com/office/officeart/2005/8/colors/accent1_2" csCatId="accent1" phldr="1"/>
      <dgm:spPr/>
      <dgm:t>
        <a:bodyPr/>
        <a:lstStyle/>
        <a:p>
          <a:endParaRPr lang="fr-FR"/>
        </a:p>
      </dgm:t>
    </dgm:pt>
    <dgm:pt modelId="{BAB52196-2BE2-B041-BAFC-148EC0FC5EDC}">
      <dgm:prSet custT="1"/>
      <dgm:spPr/>
      <dgm:t>
        <a:bodyPr/>
        <a:lstStyle/>
        <a:p>
          <a:pPr rtl="0"/>
          <a:r>
            <a:rPr lang="fr-FR" sz="3600" dirty="0"/>
            <a:t>46 néo-entrants 39 soutenances</a:t>
          </a:r>
        </a:p>
      </dgm:t>
    </dgm:pt>
    <dgm:pt modelId="{F3CF438E-94E9-F541-A194-E0CAC8209670}" type="parTrans" cxnId="{21D45F51-1AA7-304C-AAD3-D2C6FD026FBB}">
      <dgm:prSet/>
      <dgm:spPr/>
      <dgm:t>
        <a:bodyPr/>
        <a:lstStyle/>
        <a:p>
          <a:endParaRPr lang="fr-FR"/>
        </a:p>
      </dgm:t>
    </dgm:pt>
    <dgm:pt modelId="{BDC4B788-0BDD-E245-A92A-508DDBAFB50F}" type="sibTrans" cxnId="{21D45F51-1AA7-304C-AAD3-D2C6FD026FBB}">
      <dgm:prSet/>
      <dgm:spPr/>
      <dgm:t>
        <a:bodyPr/>
        <a:lstStyle/>
        <a:p>
          <a:endParaRPr lang="fr-FR"/>
        </a:p>
      </dgm:t>
    </dgm:pt>
    <dgm:pt modelId="{B09BFBE9-5DB7-F449-8533-CB04F5A738EE}">
      <dgm:prSet custT="1"/>
      <dgm:spPr/>
      <dgm:t>
        <a:bodyPr/>
        <a:lstStyle/>
        <a:p>
          <a:pPr rtl="0"/>
          <a:r>
            <a:rPr lang="fr-FR" sz="3600" b="1" dirty="0"/>
            <a:t>228 doctorants financés</a:t>
          </a:r>
          <a:endParaRPr lang="fr-FR" sz="2800" b="1" dirty="0"/>
        </a:p>
      </dgm:t>
    </dgm:pt>
    <dgm:pt modelId="{8F4C2C07-4F5B-6248-9334-69661DB827D5}" type="sibTrans" cxnId="{1D9A42D6-D9EF-AA4A-A04F-A813C7672482}">
      <dgm:prSet/>
      <dgm:spPr/>
      <dgm:t>
        <a:bodyPr/>
        <a:lstStyle/>
        <a:p>
          <a:endParaRPr lang="fr-FR"/>
        </a:p>
      </dgm:t>
    </dgm:pt>
    <dgm:pt modelId="{BC8FD9E7-6CFC-1A47-BDDA-1D52259826BE}" type="parTrans" cxnId="{1D9A42D6-D9EF-AA4A-A04F-A813C7672482}">
      <dgm:prSet/>
      <dgm:spPr/>
      <dgm:t>
        <a:bodyPr/>
        <a:lstStyle/>
        <a:p>
          <a:endParaRPr lang="fr-FR"/>
        </a:p>
      </dgm:t>
    </dgm:pt>
    <dgm:pt modelId="{63D1687A-AA35-1A44-A6C2-E53B37EA134E}">
      <dgm:prSet/>
      <dgm:spPr/>
      <dgm:t>
        <a:bodyPr/>
        <a:lstStyle/>
        <a:p>
          <a:pPr rtl="0"/>
          <a:r>
            <a:rPr lang="fr-FR" b="1" dirty="0"/>
            <a:t>260 inscrits</a:t>
          </a:r>
        </a:p>
      </dgm:t>
    </dgm:pt>
    <dgm:pt modelId="{23A31C15-6DF6-2F4E-A06B-A84ED0CBF166}" type="parTrans" cxnId="{B3FBF131-ED87-1C44-8797-746BEFB9E66B}">
      <dgm:prSet/>
      <dgm:spPr/>
      <dgm:t>
        <a:bodyPr/>
        <a:lstStyle/>
        <a:p>
          <a:endParaRPr lang="fr-FR"/>
        </a:p>
      </dgm:t>
    </dgm:pt>
    <dgm:pt modelId="{ED56ADD5-4014-2143-A722-4BD8D9880900}" type="sibTrans" cxnId="{B3FBF131-ED87-1C44-8797-746BEFB9E66B}">
      <dgm:prSet/>
      <dgm:spPr/>
      <dgm:t>
        <a:bodyPr/>
        <a:lstStyle/>
        <a:p>
          <a:endParaRPr lang="fr-FR"/>
        </a:p>
      </dgm:t>
    </dgm:pt>
    <dgm:pt modelId="{53D5215E-DC24-422E-83D2-9407C86BA801}">
      <dgm:prSet custT="1"/>
      <dgm:spPr/>
      <dgm:t>
        <a:bodyPr/>
        <a:lstStyle/>
        <a:p>
          <a:pPr rtl="0"/>
          <a:r>
            <a:rPr lang="fr-FR" b="1" dirty="0"/>
            <a:t>91 internat.           44 cotutelles</a:t>
          </a:r>
        </a:p>
      </dgm:t>
    </dgm:pt>
    <dgm:pt modelId="{53500A5D-8200-41AC-9483-0228B2F14695}" type="parTrans" cxnId="{DDED4368-AE69-4156-A6F5-16CDB2754547}">
      <dgm:prSet/>
      <dgm:spPr/>
      <dgm:t>
        <a:bodyPr/>
        <a:lstStyle/>
        <a:p>
          <a:endParaRPr lang="fr-FR"/>
        </a:p>
      </dgm:t>
    </dgm:pt>
    <dgm:pt modelId="{C100D701-08E7-4C17-B339-603480377A0E}" type="sibTrans" cxnId="{DDED4368-AE69-4156-A6F5-16CDB2754547}">
      <dgm:prSet/>
      <dgm:spPr/>
      <dgm:t>
        <a:bodyPr/>
        <a:lstStyle/>
        <a:p>
          <a:endParaRPr lang="fr-FR"/>
        </a:p>
      </dgm:t>
    </dgm:pt>
    <dgm:pt modelId="{A7E6D2A9-00D2-47A3-A308-B357CBDB9E93}">
      <dgm:prSet custT="1"/>
      <dgm:spPr/>
      <dgm:t>
        <a:bodyPr/>
        <a:lstStyle/>
        <a:p>
          <a:pPr rtl="0"/>
          <a:r>
            <a:rPr lang="fr-FR" sz="3600" b="1" dirty="0"/>
            <a:t>137 femmes  </a:t>
          </a:r>
        </a:p>
        <a:p>
          <a:pPr rtl="0"/>
          <a:r>
            <a:rPr lang="fr-FR" sz="3600" b="1" dirty="0"/>
            <a:t>123 hommes</a:t>
          </a:r>
        </a:p>
      </dgm:t>
    </dgm:pt>
    <dgm:pt modelId="{CBB74DED-CC25-48EE-837D-7E9EF29419D9}" type="parTrans" cxnId="{930C5691-49E3-4618-818E-71AA5356FA32}">
      <dgm:prSet/>
      <dgm:spPr/>
      <dgm:t>
        <a:bodyPr/>
        <a:lstStyle/>
        <a:p>
          <a:endParaRPr lang="fr-FR"/>
        </a:p>
      </dgm:t>
    </dgm:pt>
    <dgm:pt modelId="{364BFC81-9EB4-4DC4-829C-73A7D7D22F14}" type="sibTrans" cxnId="{930C5691-49E3-4618-818E-71AA5356FA32}">
      <dgm:prSet/>
      <dgm:spPr/>
      <dgm:t>
        <a:bodyPr/>
        <a:lstStyle/>
        <a:p>
          <a:endParaRPr lang="fr-FR"/>
        </a:p>
      </dgm:t>
    </dgm:pt>
    <dgm:pt modelId="{4D1BC1E8-38DC-4E26-BC82-11E922CDC8CF}">
      <dgm:prSet custT="1"/>
      <dgm:spPr/>
      <dgm:t>
        <a:bodyPr/>
        <a:lstStyle/>
        <a:p>
          <a:pPr rtl="0"/>
          <a:endParaRPr lang="fr-FR" sz="3600" dirty="0"/>
        </a:p>
      </dgm:t>
    </dgm:pt>
    <dgm:pt modelId="{7027708A-9580-47ED-8B57-3F27F5C79109}" type="parTrans" cxnId="{6690BF6E-6E39-4B1F-BD63-C71E16C1D2D4}">
      <dgm:prSet/>
      <dgm:spPr/>
      <dgm:t>
        <a:bodyPr/>
        <a:lstStyle/>
        <a:p>
          <a:endParaRPr lang="fr-FR"/>
        </a:p>
      </dgm:t>
    </dgm:pt>
    <dgm:pt modelId="{ABA0A4C4-143A-4249-85AE-701B69DD5AF6}" type="sibTrans" cxnId="{6690BF6E-6E39-4B1F-BD63-C71E16C1D2D4}">
      <dgm:prSet/>
      <dgm:spPr/>
      <dgm:t>
        <a:bodyPr/>
        <a:lstStyle/>
        <a:p>
          <a:endParaRPr lang="fr-FR"/>
        </a:p>
      </dgm:t>
    </dgm:pt>
    <dgm:pt modelId="{1A677344-734C-B245-95FC-CF1F39FC0534}" type="pres">
      <dgm:prSet presAssocID="{16220472-C251-0047-9B7E-0F2FFC1D804F}" presName="diagram" presStyleCnt="0">
        <dgm:presLayoutVars>
          <dgm:chMax val="1"/>
          <dgm:dir/>
          <dgm:animLvl val="ctr"/>
          <dgm:resizeHandles val="exact"/>
        </dgm:presLayoutVars>
      </dgm:prSet>
      <dgm:spPr/>
    </dgm:pt>
    <dgm:pt modelId="{8E3C50D8-81F1-5042-8459-9DCA51B7DCD4}" type="pres">
      <dgm:prSet presAssocID="{16220472-C251-0047-9B7E-0F2FFC1D804F}" presName="matrix" presStyleCnt="0"/>
      <dgm:spPr/>
    </dgm:pt>
    <dgm:pt modelId="{650FC992-A842-A94E-A5E0-3B96791350C1}" type="pres">
      <dgm:prSet presAssocID="{16220472-C251-0047-9B7E-0F2FFC1D804F}" presName="tile1" presStyleLbl="node1" presStyleIdx="0" presStyleCnt="4" custLinFactNeighborX="-2945"/>
      <dgm:spPr/>
    </dgm:pt>
    <dgm:pt modelId="{38FA4050-9091-7548-A6ED-DBEA04362936}" type="pres">
      <dgm:prSet presAssocID="{16220472-C251-0047-9B7E-0F2FFC1D804F}" presName="tile1text" presStyleLbl="node1" presStyleIdx="0" presStyleCnt="4">
        <dgm:presLayoutVars>
          <dgm:chMax val="0"/>
          <dgm:chPref val="0"/>
          <dgm:bulletEnabled val="1"/>
        </dgm:presLayoutVars>
      </dgm:prSet>
      <dgm:spPr/>
    </dgm:pt>
    <dgm:pt modelId="{41C7B32E-508A-944A-9B61-61F767468315}" type="pres">
      <dgm:prSet presAssocID="{16220472-C251-0047-9B7E-0F2FFC1D804F}" presName="tile2" presStyleLbl="node1" presStyleIdx="1" presStyleCnt="4"/>
      <dgm:spPr/>
    </dgm:pt>
    <dgm:pt modelId="{A6A09159-8577-7840-8C89-E0081FF56859}" type="pres">
      <dgm:prSet presAssocID="{16220472-C251-0047-9B7E-0F2FFC1D804F}" presName="tile2text" presStyleLbl="node1" presStyleIdx="1" presStyleCnt="4">
        <dgm:presLayoutVars>
          <dgm:chMax val="0"/>
          <dgm:chPref val="0"/>
          <dgm:bulletEnabled val="1"/>
        </dgm:presLayoutVars>
      </dgm:prSet>
      <dgm:spPr/>
    </dgm:pt>
    <dgm:pt modelId="{D05BBFB1-4F4B-8F47-8643-85F2EF3D534B}" type="pres">
      <dgm:prSet presAssocID="{16220472-C251-0047-9B7E-0F2FFC1D804F}" presName="tile3" presStyleLbl="node1" presStyleIdx="2" presStyleCnt="4"/>
      <dgm:spPr/>
    </dgm:pt>
    <dgm:pt modelId="{0D1A8BA0-F1B2-F448-B170-B07241328F48}" type="pres">
      <dgm:prSet presAssocID="{16220472-C251-0047-9B7E-0F2FFC1D804F}" presName="tile3text" presStyleLbl="node1" presStyleIdx="2" presStyleCnt="4">
        <dgm:presLayoutVars>
          <dgm:chMax val="0"/>
          <dgm:chPref val="0"/>
          <dgm:bulletEnabled val="1"/>
        </dgm:presLayoutVars>
      </dgm:prSet>
      <dgm:spPr/>
    </dgm:pt>
    <dgm:pt modelId="{8685AA30-684B-2849-8C88-22A64A0FDDEF}" type="pres">
      <dgm:prSet presAssocID="{16220472-C251-0047-9B7E-0F2FFC1D804F}" presName="tile4" presStyleLbl="node1" presStyleIdx="3" presStyleCnt="4"/>
      <dgm:spPr/>
    </dgm:pt>
    <dgm:pt modelId="{B80F3946-4D47-9942-ADDF-9943B2075F97}" type="pres">
      <dgm:prSet presAssocID="{16220472-C251-0047-9B7E-0F2FFC1D804F}" presName="tile4text" presStyleLbl="node1" presStyleIdx="3" presStyleCnt="4">
        <dgm:presLayoutVars>
          <dgm:chMax val="0"/>
          <dgm:chPref val="0"/>
          <dgm:bulletEnabled val="1"/>
        </dgm:presLayoutVars>
      </dgm:prSet>
      <dgm:spPr/>
    </dgm:pt>
    <dgm:pt modelId="{15F71B76-3C1E-174E-BE29-654562E378C2}" type="pres">
      <dgm:prSet presAssocID="{16220472-C251-0047-9B7E-0F2FFC1D804F}" presName="centerTile" presStyleLbl="fgShp" presStyleIdx="0" presStyleCnt="1" custScaleX="148462" custScaleY="145251">
        <dgm:presLayoutVars>
          <dgm:chMax val="0"/>
          <dgm:chPref val="0"/>
        </dgm:presLayoutVars>
      </dgm:prSet>
      <dgm:spPr/>
    </dgm:pt>
  </dgm:ptLst>
  <dgm:cxnLst>
    <dgm:cxn modelId="{C0AB2627-EFF2-45B4-934F-AFC07CCB14F5}" type="presOf" srcId="{BAB52196-2BE2-B041-BAFC-148EC0FC5EDC}" destId="{B80F3946-4D47-9942-ADDF-9943B2075F97}" srcOrd="1" destOrd="0" presId="urn:microsoft.com/office/officeart/2005/8/layout/matrix1"/>
    <dgm:cxn modelId="{A60CD027-0AAF-C141-8455-D27D2D706EB6}" type="presOf" srcId="{B09BFBE9-5DB7-F449-8533-CB04F5A738EE}" destId="{38FA4050-9091-7548-A6ED-DBEA04362936}" srcOrd="1" destOrd="0" presId="urn:microsoft.com/office/officeart/2005/8/layout/matrix1"/>
    <dgm:cxn modelId="{B3FBF131-ED87-1C44-8797-746BEFB9E66B}" srcId="{16220472-C251-0047-9B7E-0F2FFC1D804F}" destId="{63D1687A-AA35-1A44-A6C2-E53B37EA134E}" srcOrd="0" destOrd="0" parTransId="{23A31C15-6DF6-2F4E-A06B-A84ED0CBF166}" sibTransId="{ED56ADD5-4014-2143-A722-4BD8D9880900}"/>
    <dgm:cxn modelId="{80E19E3A-6CE2-DE4E-8057-79E8248C94F0}" type="presOf" srcId="{63D1687A-AA35-1A44-A6C2-E53B37EA134E}" destId="{15F71B76-3C1E-174E-BE29-654562E378C2}" srcOrd="0" destOrd="0" presId="urn:microsoft.com/office/officeart/2005/8/layout/matrix1"/>
    <dgm:cxn modelId="{DDED4368-AE69-4156-A6F5-16CDB2754547}" srcId="{63D1687A-AA35-1A44-A6C2-E53B37EA134E}" destId="{53D5215E-DC24-422E-83D2-9407C86BA801}" srcOrd="1" destOrd="0" parTransId="{53500A5D-8200-41AC-9483-0228B2F14695}" sibTransId="{C100D701-08E7-4C17-B339-603480377A0E}"/>
    <dgm:cxn modelId="{6690BF6E-6E39-4B1F-BD63-C71E16C1D2D4}" srcId="{63D1687A-AA35-1A44-A6C2-E53B37EA134E}" destId="{4D1BC1E8-38DC-4E26-BC82-11E922CDC8CF}" srcOrd="4" destOrd="0" parTransId="{7027708A-9580-47ED-8B57-3F27F5C79109}" sibTransId="{ABA0A4C4-143A-4249-85AE-701B69DD5AF6}"/>
    <dgm:cxn modelId="{21D45F51-1AA7-304C-AAD3-D2C6FD026FBB}" srcId="{63D1687A-AA35-1A44-A6C2-E53B37EA134E}" destId="{BAB52196-2BE2-B041-BAFC-148EC0FC5EDC}" srcOrd="3" destOrd="0" parTransId="{F3CF438E-94E9-F541-A194-E0CAC8209670}" sibTransId="{BDC4B788-0BDD-E245-A92A-508DDBAFB50F}"/>
    <dgm:cxn modelId="{E6E6E051-3541-47AC-852A-83664B43E266}" type="presOf" srcId="{BAB52196-2BE2-B041-BAFC-148EC0FC5EDC}" destId="{8685AA30-684B-2849-8C88-22A64A0FDDEF}" srcOrd="0" destOrd="0" presId="urn:microsoft.com/office/officeart/2005/8/layout/matrix1"/>
    <dgm:cxn modelId="{37EA125A-7D7D-5B4A-AB73-815F8E853BAD}" type="presOf" srcId="{B09BFBE9-5DB7-F449-8533-CB04F5A738EE}" destId="{650FC992-A842-A94E-A5E0-3B96791350C1}" srcOrd="0" destOrd="0" presId="urn:microsoft.com/office/officeart/2005/8/layout/matrix1"/>
    <dgm:cxn modelId="{930C5691-49E3-4618-818E-71AA5356FA32}" srcId="{63D1687A-AA35-1A44-A6C2-E53B37EA134E}" destId="{A7E6D2A9-00D2-47A3-A308-B357CBDB9E93}" srcOrd="2" destOrd="0" parTransId="{CBB74DED-CC25-48EE-837D-7E9EF29419D9}" sibTransId="{364BFC81-9EB4-4DC4-829C-73A7D7D22F14}"/>
    <dgm:cxn modelId="{0A93B79A-2A70-40C9-B6BF-8BD363D2D123}" type="presOf" srcId="{53D5215E-DC24-422E-83D2-9407C86BA801}" destId="{41C7B32E-508A-944A-9B61-61F767468315}" srcOrd="0" destOrd="0" presId="urn:microsoft.com/office/officeart/2005/8/layout/matrix1"/>
    <dgm:cxn modelId="{FE37A5B6-AB6E-4807-84AA-8B4D1B13F59C}" type="presOf" srcId="{A7E6D2A9-00D2-47A3-A308-B357CBDB9E93}" destId="{D05BBFB1-4F4B-8F47-8643-85F2EF3D534B}" srcOrd="0" destOrd="0" presId="urn:microsoft.com/office/officeart/2005/8/layout/matrix1"/>
    <dgm:cxn modelId="{2E99CBB8-472B-2944-92B3-70A44AD10D54}" type="presOf" srcId="{16220472-C251-0047-9B7E-0F2FFC1D804F}" destId="{1A677344-734C-B245-95FC-CF1F39FC0534}" srcOrd="0" destOrd="0" presId="urn:microsoft.com/office/officeart/2005/8/layout/matrix1"/>
    <dgm:cxn modelId="{EF9632C0-71D6-4319-BBDB-9851C61B7205}" type="presOf" srcId="{53D5215E-DC24-422E-83D2-9407C86BA801}" destId="{A6A09159-8577-7840-8C89-E0081FF56859}" srcOrd="1" destOrd="0" presId="urn:microsoft.com/office/officeart/2005/8/layout/matrix1"/>
    <dgm:cxn modelId="{1D9A42D6-D9EF-AA4A-A04F-A813C7672482}" srcId="{63D1687A-AA35-1A44-A6C2-E53B37EA134E}" destId="{B09BFBE9-5DB7-F449-8533-CB04F5A738EE}" srcOrd="0" destOrd="0" parTransId="{BC8FD9E7-6CFC-1A47-BDDA-1D52259826BE}" sibTransId="{8F4C2C07-4F5B-6248-9334-69661DB827D5}"/>
    <dgm:cxn modelId="{090755F0-7EB6-4CB0-BB2C-CB49941D6F37}" type="presOf" srcId="{A7E6D2A9-00D2-47A3-A308-B357CBDB9E93}" destId="{0D1A8BA0-F1B2-F448-B170-B07241328F48}" srcOrd="1" destOrd="0" presId="urn:microsoft.com/office/officeart/2005/8/layout/matrix1"/>
    <dgm:cxn modelId="{95F55718-BC80-8E49-A8D9-0E990B3DE0FC}" type="presParOf" srcId="{1A677344-734C-B245-95FC-CF1F39FC0534}" destId="{8E3C50D8-81F1-5042-8459-9DCA51B7DCD4}" srcOrd="0" destOrd="0" presId="urn:microsoft.com/office/officeart/2005/8/layout/matrix1"/>
    <dgm:cxn modelId="{868B4573-15AF-1D48-AAE1-AD7E489D4B28}" type="presParOf" srcId="{8E3C50D8-81F1-5042-8459-9DCA51B7DCD4}" destId="{650FC992-A842-A94E-A5E0-3B96791350C1}" srcOrd="0" destOrd="0" presId="urn:microsoft.com/office/officeart/2005/8/layout/matrix1"/>
    <dgm:cxn modelId="{F5C9F3CF-0012-014C-B059-10ECFBB725A5}" type="presParOf" srcId="{8E3C50D8-81F1-5042-8459-9DCA51B7DCD4}" destId="{38FA4050-9091-7548-A6ED-DBEA04362936}" srcOrd="1" destOrd="0" presId="urn:microsoft.com/office/officeart/2005/8/layout/matrix1"/>
    <dgm:cxn modelId="{4F1DF42D-06D8-A145-85E8-7FBA74D02EA8}" type="presParOf" srcId="{8E3C50D8-81F1-5042-8459-9DCA51B7DCD4}" destId="{41C7B32E-508A-944A-9B61-61F767468315}" srcOrd="2" destOrd="0" presId="urn:microsoft.com/office/officeart/2005/8/layout/matrix1"/>
    <dgm:cxn modelId="{B5C79330-3419-BD43-BD24-2274891E9690}" type="presParOf" srcId="{8E3C50D8-81F1-5042-8459-9DCA51B7DCD4}" destId="{A6A09159-8577-7840-8C89-E0081FF56859}" srcOrd="3" destOrd="0" presId="urn:microsoft.com/office/officeart/2005/8/layout/matrix1"/>
    <dgm:cxn modelId="{955731E4-8E8F-F845-A036-33CE38085FC2}" type="presParOf" srcId="{8E3C50D8-81F1-5042-8459-9DCA51B7DCD4}" destId="{D05BBFB1-4F4B-8F47-8643-85F2EF3D534B}" srcOrd="4" destOrd="0" presId="urn:microsoft.com/office/officeart/2005/8/layout/matrix1"/>
    <dgm:cxn modelId="{54A18CF0-8116-584A-AE1F-ABA0C3E93F97}" type="presParOf" srcId="{8E3C50D8-81F1-5042-8459-9DCA51B7DCD4}" destId="{0D1A8BA0-F1B2-F448-B170-B07241328F48}" srcOrd="5" destOrd="0" presId="urn:microsoft.com/office/officeart/2005/8/layout/matrix1"/>
    <dgm:cxn modelId="{57BBBCF9-5358-3C46-87C5-016E3633B966}" type="presParOf" srcId="{8E3C50D8-81F1-5042-8459-9DCA51B7DCD4}" destId="{8685AA30-684B-2849-8C88-22A64A0FDDEF}" srcOrd="6" destOrd="0" presId="urn:microsoft.com/office/officeart/2005/8/layout/matrix1"/>
    <dgm:cxn modelId="{D8BBBA49-869C-9B4A-82C5-E72A46064377}" type="presParOf" srcId="{8E3C50D8-81F1-5042-8459-9DCA51B7DCD4}" destId="{B80F3946-4D47-9942-ADDF-9943B2075F97}" srcOrd="7" destOrd="0" presId="urn:microsoft.com/office/officeart/2005/8/layout/matrix1"/>
    <dgm:cxn modelId="{F22AA2C7-11B3-2D4D-B056-7DB5F50D0E5B}" type="presParOf" srcId="{1A677344-734C-B245-95FC-CF1F39FC0534}" destId="{15F71B76-3C1E-174E-BE29-654562E378C2}"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1F89750-E478-FC43-96F2-F1D4018EB965}" type="doc">
      <dgm:prSet loTypeId="urn:microsoft.com/office/officeart/2005/8/layout/hierarchy5" loCatId="" qsTypeId="urn:microsoft.com/office/officeart/2005/8/quickstyle/simple4" qsCatId="simple" csTypeId="urn:microsoft.com/office/officeart/2005/8/colors/accent1_2" csCatId="accent1" phldr="1"/>
      <dgm:spPr/>
      <dgm:t>
        <a:bodyPr/>
        <a:lstStyle/>
        <a:p>
          <a:endParaRPr lang="fr-FR"/>
        </a:p>
      </dgm:t>
    </dgm:pt>
    <dgm:pt modelId="{499D3FD2-6581-CA41-BBE0-6B624E49010E}">
      <dgm:prSet/>
      <dgm:spPr/>
      <dgm:t>
        <a:bodyPr/>
        <a:lstStyle/>
        <a:p>
          <a:pPr rtl="0"/>
          <a:r>
            <a:rPr lang="fr-FR" b="1" dirty="0"/>
            <a:t> Enseignants-Chercheurs AMU</a:t>
          </a:r>
        </a:p>
      </dgm:t>
    </dgm:pt>
    <dgm:pt modelId="{4C954204-4452-BC4E-BB30-12F8E8CC99B1}" type="parTrans" cxnId="{ACC63FE7-2A26-A642-8732-28C35B72B113}">
      <dgm:prSet/>
      <dgm:spPr/>
      <dgm:t>
        <a:bodyPr/>
        <a:lstStyle/>
        <a:p>
          <a:endParaRPr lang="fr-FR"/>
        </a:p>
      </dgm:t>
    </dgm:pt>
    <dgm:pt modelId="{9D4BA72D-8085-2A4F-9639-682587F0D633}" type="sibTrans" cxnId="{ACC63FE7-2A26-A642-8732-28C35B72B113}">
      <dgm:prSet/>
      <dgm:spPr/>
      <dgm:t>
        <a:bodyPr/>
        <a:lstStyle/>
        <a:p>
          <a:endParaRPr lang="fr-FR"/>
        </a:p>
      </dgm:t>
    </dgm:pt>
    <dgm:pt modelId="{83FC38AD-8D49-FF4F-A471-5FF740F603B1}">
      <dgm:prSet/>
      <dgm:spPr/>
      <dgm:t>
        <a:bodyPr/>
        <a:lstStyle/>
        <a:p>
          <a:pPr rtl="0"/>
          <a:r>
            <a:rPr lang="fr-FR" b="1" dirty="0"/>
            <a:t>Chercheurs CNRS</a:t>
          </a:r>
        </a:p>
      </dgm:t>
    </dgm:pt>
    <dgm:pt modelId="{08833D59-2606-F84A-8439-AF449DA49AE8}" type="parTrans" cxnId="{A552BB6D-6147-A34F-8729-6BE6E44C3EF6}">
      <dgm:prSet/>
      <dgm:spPr/>
      <dgm:t>
        <a:bodyPr/>
        <a:lstStyle/>
        <a:p>
          <a:endParaRPr lang="fr-FR"/>
        </a:p>
      </dgm:t>
    </dgm:pt>
    <dgm:pt modelId="{126C19F1-48B0-714E-8929-0D2E9E41DB9E}" type="sibTrans" cxnId="{A552BB6D-6147-A34F-8729-6BE6E44C3EF6}">
      <dgm:prSet/>
      <dgm:spPr/>
      <dgm:t>
        <a:bodyPr/>
        <a:lstStyle/>
        <a:p>
          <a:endParaRPr lang="fr-FR"/>
        </a:p>
      </dgm:t>
    </dgm:pt>
    <dgm:pt modelId="{8FA502C2-26E5-4243-8BE7-AF8BA82479AB}">
      <dgm:prSet/>
      <dgm:spPr/>
      <dgm:t>
        <a:bodyPr/>
        <a:lstStyle/>
        <a:p>
          <a:pPr rtl="0"/>
          <a:r>
            <a:rPr lang="fr-FR" b="1" dirty="0"/>
            <a:t> Directeurs de Recherche </a:t>
          </a:r>
        </a:p>
      </dgm:t>
    </dgm:pt>
    <dgm:pt modelId="{248A62A7-2C37-4940-B64C-E15CB564F18A}" type="parTrans" cxnId="{D7195063-2FF9-2B47-AF30-E310DE28F1E4}">
      <dgm:prSet/>
      <dgm:spPr/>
      <dgm:t>
        <a:bodyPr/>
        <a:lstStyle/>
        <a:p>
          <a:endParaRPr lang="fr-FR"/>
        </a:p>
      </dgm:t>
    </dgm:pt>
    <dgm:pt modelId="{3DF2AE6C-D784-724B-935D-5FFDEED61724}" type="sibTrans" cxnId="{D7195063-2FF9-2B47-AF30-E310DE28F1E4}">
      <dgm:prSet/>
      <dgm:spPr/>
      <dgm:t>
        <a:bodyPr/>
        <a:lstStyle/>
        <a:p>
          <a:endParaRPr lang="fr-FR"/>
        </a:p>
      </dgm:t>
    </dgm:pt>
    <dgm:pt modelId="{600E5E46-F010-C74B-89B0-FE3745893D3E}">
      <dgm:prSet/>
      <dgm:spPr/>
      <dgm:t>
        <a:bodyPr/>
        <a:lstStyle/>
        <a:p>
          <a:pPr rtl="0"/>
          <a:r>
            <a:rPr lang="fr-FR" b="1" dirty="0"/>
            <a:t>Maitres de Conférences HDR</a:t>
          </a:r>
        </a:p>
      </dgm:t>
    </dgm:pt>
    <dgm:pt modelId="{549EF082-07D4-194B-B805-BA1EBFE91F6F}" type="parTrans" cxnId="{761EC82F-716F-C541-BBA8-15C1ACE2FDB5}">
      <dgm:prSet/>
      <dgm:spPr/>
      <dgm:t>
        <a:bodyPr/>
        <a:lstStyle/>
        <a:p>
          <a:endParaRPr lang="fr-FR"/>
        </a:p>
      </dgm:t>
    </dgm:pt>
    <dgm:pt modelId="{8603F557-7B53-244E-B50C-F3725E623A30}" type="sibTrans" cxnId="{761EC82F-716F-C541-BBA8-15C1ACE2FDB5}">
      <dgm:prSet/>
      <dgm:spPr/>
      <dgm:t>
        <a:bodyPr/>
        <a:lstStyle/>
        <a:p>
          <a:endParaRPr lang="fr-FR"/>
        </a:p>
      </dgm:t>
    </dgm:pt>
    <dgm:pt modelId="{331CDCEF-3C12-9A4C-B5B9-44876F313DCB}">
      <dgm:prSet/>
      <dgm:spPr/>
      <dgm:t>
        <a:bodyPr/>
        <a:lstStyle/>
        <a:p>
          <a:pPr rtl="0"/>
          <a:r>
            <a:rPr lang="fr-FR" b="1" dirty="0"/>
            <a:t>Professeurs des Universités</a:t>
          </a:r>
        </a:p>
      </dgm:t>
    </dgm:pt>
    <dgm:pt modelId="{1BAED745-14AF-4741-A3C8-80C9A9CB6156}" type="parTrans" cxnId="{DFE238B9-EE30-AC4E-98A7-DF3FE303AD1D}">
      <dgm:prSet/>
      <dgm:spPr/>
      <dgm:t>
        <a:bodyPr/>
        <a:lstStyle/>
        <a:p>
          <a:endParaRPr lang="fr-FR"/>
        </a:p>
      </dgm:t>
    </dgm:pt>
    <dgm:pt modelId="{F8BCE035-66B0-834F-BD51-4AEBE3B3E8EC}" type="sibTrans" cxnId="{DFE238B9-EE30-AC4E-98A7-DF3FE303AD1D}">
      <dgm:prSet/>
      <dgm:spPr/>
      <dgm:t>
        <a:bodyPr/>
        <a:lstStyle/>
        <a:p>
          <a:endParaRPr lang="fr-FR"/>
        </a:p>
      </dgm:t>
    </dgm:pt>
    <dgm:pt modelId="{42381F92-2873-C44B-B4C5-4623261EFA68}">
      <dgm:prSet/>
      <dgm:spPr/>
      <dgm:t>
        <a:bodyPr/>
        <a:lstStyle/>
        <a:p>
          <a:pPr rtl="0"/>
          <a:r>
            <a:rPr lang="fr-FR" b="1" dirty="0"/>
            <a:t>Chargés de Recherche HDR</a:t>
          </a:r>
        </a:p>
      </dgm:t>
    </dgm:pt>
    <dgm:pt modelId="{57D7589F-8E30-0042-BB31-F95CF81D1D64}" type="parTrans" cxnId="{8CE7126C-86F4-A24E-87DD-FA6A9DE002C1}">
      <dgm:prSet/>
      <dgm:spPr/>
      <dgm:t>
        <a:bodyPr/>
        <a:lstStyle/>
        <a:p>
          <a:endParaRPr lang="fr-FR"/>
        </a:p>
      </dgm:t>
    </dgm:pt>
    <dgm:pt modelId="{5C9EB19B-74AD-914F-AEFA-E9D29CC56BC3}" type="sibTrans" cxnId="{8CE7126C-86F4-A24E-87DD-FA6A9DE002C1}">
      <dgm:prSet/>
      <dgm:spPr/>
      <dgm:t>
        <a:bodyPr/>
        <a:lstStyle/>
        <a:p>
          <a:endParaRPr lang="fr-FR"/>
        </a:p>
      </dgm:t>
    </dgm:pt>
    <dgm:pt modelId="{22EF8670-901E-DC40-9170-2F46136B36C7}">
      <dgm:prSet/>
      <dgm:spPr/>
      <dgm:t>
        <a:bodyPr/>
        <a:lstStyle/>
        <a:p>
          <a:pPr rtl="0"/>
          <a:r>
            <a:rPr lang="fr-FR" b="1" dirty="0"/>
            <a:t>141 HDR</a:t>
          </a:r>
        </a:p>
      </dgm:t>
    </dgm:pt>
    <dgm:pt modelId="{592F7E03-919C-9345-AB2F-7ED00662EB7C}" type="parTrans" cxnId="{29BBDECF-7A4D-5E43-95D5-B77FE7A08D27}">
      <dgm:prSet/>
      <dgm:spPr/>
      <dgm:t>
        <a:bodyPr/>
        <a:lstStyle/>
        <a:p>
          <a:endParaRPr lang="fr-FR"/>
        </a:p>
      </dgm:t>
    </dgm:pt>
    <dgm:pt modelId="{B5E5F34C-DF11-A74E-8D90-54E3509D9A83}" type="sibTrans" cxnId="{29BBDECF-7A4D-5E43-95D5-B77FE7A08D27}">
      <dgm:prSet/>
      <dgm:spPr/>
      <dgm:t>
        <a:bodyPr/>
        <a:lstStyle/>
        <a:p>
          <a:endParaRPr lang="fr-FR"/>
        </a:p>
      </dgm:t>
    </dgm:pt>
    <dgm:pt modelId="{0738C1FD-78EA-3947-8FF6-8FE671603753}" type="pres">
      <dgm:prSet presAssocID="{D1F89750-E478-FC43-96F2-F1D4018EB965}" presName="mainComposite" presStyleCnt="0">
        <dgm:presLayoutVars>
          <dgm:chPref val="1"/>
          <dgm:dir/>
          <dgm:animOne val="branch"/>
          <dgm:animLvl val="lvl"/>
          <dgm:resizeHandles val="exact"/>
        </dgm:presLayoutVars>
      </dgm:prSet>
      <dgm:spPr/>
    </dgm:pt>
    <dgm:pt modelId="{49465C7C-0514-1140-930F-6DFF17303648}" type="pres">
      <dgm:prSet presAssocID="{D1F89750-E478-FC43-96F2-F1D4018EB965}" presName="hierFlow" presStyleCnt="0"/>
      <dgm:spPr/>
    </dgm:pt>
    <dgm:pt modelId="{DE603E96-2BFB-C34F-832B-408E18F64E9B}" type="pres">
      <dgm:prSet presAssocID="{D1F89750-E478-FC43-96F2-F1D4018EB965}" presName="hierChild1" presStyleCnt="0">
        <dgm:presLayoutVars>
          <dgm:chPref val="1"/>
          <dgm:animOne val="branch"/>
          <dgm:animLvl val="lvl"/>
        </dgm:presLayoutVars>
      </dgm:prSet>
      <dgm:spPr/>
    </dgm:pt>
    <dgm:pt modelId="{91E7CC4B-1F98-2140-A7D6-4533A48E89EC}" type="pres">
      <dgm:prSet presAssocID="{22EF8670-901E-DC40-9170-2F46136B36C7}" presName="Name17" presStyleCnt="0"/>
      <dgm:spPr/>
    </dgm:pt>
    <dgm:pt modelId="{FC212C8D-6921-C94F-9134-632609856023}" type="pres">
      <dgm:prSet presAssocID="{22EF8670-901E-DC40-9170-2F46136B36C7}" presName="level1Shape" presStyleLbl="node0" presStyleIdx="0" presStyleCnt="1">
        <dgm:presLayoutVars>
          <dgm:chPref val="3"/>
        </dgm:presLayoutVars>
      </dgm:prSet>
      <dgm:spPr/>
    </dgm:pt>
    <dgm:pt modelId="{71936BBC-DCE1-C044-9877-3F886B5C1843}" type="pres">
      <dgm:prSet presAssocID="{22EF8670-901E-DC40-9170-2F46136B36C7}" presName="hierChild2" presStyleCnt="0"/>
      <dgm:spPr/>
    </dgm:pt>
    <dgm:pt modelId="{37D3DD9B-D8F2-AD42-BE24-45F604810F90}" type="pres">
      <dgm:prSet presAssocID="{4C954204-4452-BC4E-BB30-12F8E8CC99B1}" presName="Name25" presStyleLbl="parChTrans1D2" presStyleIdx="0" presStyleCnt="2"/>
      <dgm:spPr/>
    </dgm:pt>
    <dgm:pt modelId="{1C6F4347-59EE-5049-B068-1B27FE2C4EA6}" type="pres">
      <dgm:prSet presAssocID="{4C954204-4452-BC4E-BB30-12F8E8CC99B1}" presName="connTx" presStyleLbl="parChTrans1D2" presStyleIdx="0" presStyleCnt="2"/>
      <dgm:spPr/>
    </dgm:pt>
    <dgm:pt modelId="{E55970BB-2997-0142-B715-D2C79B8B1BA9}" type="pres">
      <dgm:prSet presAssocID="{499D3FD2-6581-CA41-BBE0-6B624E49010E}" presName="Name30" presStyleCnt="0"/>
      <dgm:spPr/>
    </dgm:pt>
    <dgm:pt modelId="{6C160BA8-D3D3-F542-AE25-3A605642C913}" type="pres">
      <dgm:prSet presAssocID="{499D3FD2-6581-CA41-BBE0-6B624E49010E}" presName="level2Shape" presStyleLbl="node2" presStyleIdx="0" presStyleCnt="2"/>
      <dgm:spPr/>
    </dgm:pt>
    <dgm:pt modelId="{BE813084-3B44-594E-A70B-B76FA3A57ABD}" type="pres">
      <dgm:prSet presAssocID="{499D3FD2-6581-CA41-BBE0-6B624E49010E}" presName="hierChild3" presStyleCnt="0"/>
      <dgm:spPr/>
    </dgm:pt>
    <dgm:pt modelId="{2773F019-5B38-2A49-AEF8-3DEA205CFA0D}" type="pres">
      <dgm:prSet presAssocID="{549EF082-07D4-194B-B805-BA1EBFE91F6F}" presName="Name25" presStyleLbl="parChTrans1D3" presStyleIdx="0" presStyleCnt="4"/>
      <dgm:spPr/>
    </dgm:pt>
    <dgm:pt modelId="{35EB5467-AC40-174F-B4B5-04A0E7D2C8D9}" type="pres">
      <dgm:prSet presAssocID="{549EF082-07D4-194B-B805-BA1EBFE91F6F}" presName="connTx" presStyleLbl="parChTrans1D3" presStyleIdx="0" presStyleCnt="4"/>
      <dgm:spPr/>
    </dgm:pt>
    <dgm:pt modelId="{2906ABF3-ECAF-FE48-B4AA-35D312C48771}" type="pres">
      <dgm:prSet presAssocID="{600E5E46-F010-C74B-89B0-FE3745893D3E}" presName="Name30" presStyleCnt="0"/>
      <dgm:spPr/>
    </dgm:pt>
    <dgm:pt modelId="{59E693CD-DED3-0241-AC62-A2D4C87DEFFE}" type="pres">
      <dgm:prSet presAssocID="{600E5E46-F010-C74B-89B0-FE3745893D3E}" presName="level2Shape" presStyleLbl="node3" presStyleIdx="0" presStyleCnt="4"/>
      <dgm:spPr/>
    </dgm:pt>
    <dgm:pt modelId="{ACAC0F22-557D-FE4A-AFD6-278ADB3C5316}" type="pres">
      <dgm:prSet presAssocID="{600E5E46-F010-C74B-89B0-FE3745893D3E}" presName="hierChild3" presStyleCnt="0"/>
      <dgm:spPr/>
    </dgm:pt>
    <dgm:pt modelId="{7E05BCC6-395C-4941-A5D0-669FB2E0BD74}" type="pres">
      <dgm:prSet presAssocID="{1BAED745-14AF-4741-A3C8-80C9A9CB6156}" presName="Name25" presStyleLbl="parChTrans1D3" presStyleIdx="1" presStyleCnt="4"/>
      <dgm:spPr/>
    </dgm:pt>
    <dgm:pt modelId="{FEE36AEB-D513-BF4D-B7FC-A1E974948078}" type="pres">
      <dgm:prSet presAssocID="{1BAED745-14AF-4741-A3C8-80C9A9CB6156}" presName="connTx" presStyleLbl="parChTrans1D3" presStyleIdx="1" presStyleCnt="4"/>
      <dgm:spPr/>
    </dgm:pt>
    <dgm:pt modelId="{5169F037-783A-894B-9DC5-2C6C79F49648}" type="pres">
      <dgm:prSet presAssocID="{331CDCEF-3C12-9A4C-B5B9-44876F313DCB}" presName="Name30" presStyleCnt="0"/>
      <dgm:spPr/>
    </dgm:pt>
    <dgm:pt modelId="{351F5AB2-7A14-F046-8ADA-AE8B11593C65}" type="pres">
      <dgm:prSet presAssocID="{331CDCEF-3C12-9A4C-B5B9-44876F313DCB}" presName="level2Shape" presStyleLbl="node3" presStyleIdx="1" presStyleCnt="4"/>
      <dgm:spPr/>
    </dgm:pt>
    <dgm:pt modelId="{4B6CB6CA-1D3B-C74A-9B4C-ABB78AFF3E5C}" type="pres">
      <dgm:prSet presAssocID="{331CDCEF-3C12-9A4C-B5B9-44876F313DCB}" presName="hierChild3" presStyleCnt="0"/>
      <dgm:spPr/>
    </dgm:pt>
    <dgm:pt modelId="{E643902F-C57B-304A-B08D-DBFF2598AD8D}" type="pres">
      <dgm:prSet presAssocID="{08833D59-2606-F84A-8439-AF449DA49AE8}" presName="Name25" presStyleLbl="parChTrans1D2" presStyleIdx="1" presStyleCnt="2"/>
      <dgm:spPr/>
    </dgm:pt>
    <dgm:pt modelId="{3D495DC2-86AA-7547-8387-31BBF65983A6}" type="pres">
      <dgm:prSet presAssocID="{08833D59-2606-F84A-8439-AF449DA49AE8}" presName="connTx" presStyleLbl="parChTrans1D2" presStyleIdx="1" presStyleCnt="2"/>
      <dgm:spPr/>
    </dgm:pt>
    <dgm:pt modelId="{68874664-A79F-F74A-9167-FCBD0142162B}" type="pres">
      <dgm:prSet presAssocID="{83FC38AD-8D49-FF4F-A471-5FF740F603B1}" presName="Name30" presStyleCnt="0"/>
      <dgm:spPr/>
    </dgm:pt>
    <dgm:pt modelId="{F5235474-EB7F-594C-823F-58948C4C0681}" type="pres">
      <dgm:prSet presAssocID="{83FC38AD-8D49-FF4F-A471-5FF740F603B1}" presName="level2Shape" presStyleLbl="node2" presStyleIdx="1" presStyleCnt="2"/>
      <dgm:spPr/>
    </dgm:pt>
    <dgm:pt modelId="{28D3FE40-FA81-CD4E-AEC2-B2083D146CC0}" type="pres">
      <dgm:prSet presAssocID="{83FC38AD-8D49-FF4F-A471-5FF740F603B1}" presName="hierChild3" presStyleCnt="0"/>
      <dgm:spPr/>
    </dgm:pt>
    <dgm:pt modelId="{43B58114-F327-D346-AD34-4A2059AB3B7B}" type="pres">
      <dgm:prSet presAssocID="{57D7589F-8E30-0042-BB31-F95CF81D1D64}" presName="Name25" presStyleLbl="parChTrans1D3" presStyleIdx="2" presStyleCnt="4"/>
      <dgm:spPr/>
    </dgm:pt>
    <dgm:pt modelId="{C3DA7E28-E85C-DE46-9FDA-508EFBB6F7BD}" type="pres">
      <dgm:prSet presAssocID="{57D7589F-8E30-0042-BB31-F95CF81D1D64}" presName="connTx" presStyleLbl="parChTrans1D3" presStyleIdx="2" presStyleCnt="4"/>
      <dgm:spPr/>
    </dgm:pt>
    <dgm:pt modelId="{2E10A986-1415-1546-ADE2-7A1ADB2AEDEF}" type="pres">
      <dgm:prSet presAssocID="{42381F92-2873-C44B-B4C5-4623261EFA68}" presName="Name30" presStyleCnt="0"/>
      <dgm:spPr/>
    </dgm:pt>
    <dgm:pt modelId="{B09A9BF4-0315-8F45-9760-2268D46893AA}" type="pres">
      <dgm:prSet presAssocID="{42381F92-2873-C44B-B4C5-4623261EFA68}" presName="level2Shape" presStyleLbl="node3" presStyleIdx="2" presStyleCnt="4"/>
      <dgm:spPr/>
    </dgm:pt>
    <dgm:pt modelId="{E5102BF5-4074-C34C-B87B-F9AD21CEBFE9}" type="pres">
      <dgm:prSet presAssocID="{42381F92-2873-C44B-B4C5-4623261EFA68}" presName="hierChild3" presStyleCnt="0"/>
      <dgm:spPr/>
    </dgm:pt>
    <dgm:pt modelId="{16405B88-3141-6245-88C5-FE0C47B73DA0}" type="pres">
      <dgm:prSet presAssocID="{248A62A7-2C37-4940-B64C-E15CB564F18A}" presName="Name25" presStyleLbl="parChTrans1D3" presStyleIdx="3" presStyleCnt="4"/>
      <dgm:spPr/>
    </dgm:pt>
    <dgm:pt modelId="{CC9F187F-C6F6-1A42-8F20-E270DC31C1BF}" type="pres">
      <dgm:prSet presAssocID="{248A62A7-2C37-4940-B64C-E15CB564F18A}" presName="connTx" presStyleLbl="parChTrans1D3" presStyleIdx="3" presStyleCnt="4"/>
      <dgm:spPr/>
    </dgm:pt>
    <dgm:pt modelId="{1AEC2C1A-DDB0-7045-99C5-460735C765FB}" type="pres">
      <dgm:prSet presAssocID="{8FA502C2-26E5-4243-8BE7-AF8BA82479AB}" presName="Name30" presStyleCnt="0"/>
      <dgm:spPr/>
    </dgm:pt>
    <dgm:pt modelId="{C86DFFFC-40BE-1D45-BA29-1CEC8EB906C9}" type="pres">
      <dgm:prSet presAssocID="{8FA502C2-26E5-4243-8BE7-AF8BA82479AB}" presName="level2Shape" presStyleLbl="node3" presStyleIdx="3" presStyleCnt="4"/>
      <dgm:spPr/>
    </dgm:pt>
    <dgm:pt modelId="{F4081E4D-FA0A-2844-8147-E9E90DC2466E}" type="pres">
      <dgm:prSet presAssocID="{8FA502C2-26E5-4243-8BE7-AF8BA82479AB}" presName="hierChild3" presStyleCnt="0"/>
      <dgm:spPr/>
    </dgm:pt>
    <dgm:pt modelId="{9DDB92CD-7BA2-8E47-897F-72AC5FED4715}" type="pres">
      <dgm:prSet presAssocID="{D1F89750-E478-FC43-96F2-F1D4018EB965}" presName="bgShapesFlow" presStyleCnt="0"/>
      <dgm:spPr/>
    </dgm:pt>
  </dgm:ptLst>
  <dgm:cxnLst>
    <dgm:cxn modelId="{8B040200-993A-4548-AC20-0ED490333F7D}" type="presOf" srcId="{1BAED745-14AF-4741-A3C8-80C9A9CB6156}" destId="{7E05BCC6-395C-4941-A5D0-669FB2E0BD74}" srcOrd="0" destOrd="0" presId="urn:microsoft.com/office/officeart/2005/8/layout/hierarchy5"/>
    <dgm:cxn modelId="{D8844405-0026-3743-AA30-3E2158D66ECE}" type="presOf" srcId="{42381F92-2873-C44B-B4C5-4623261EFA68}" destId="{B09A9BF4-0315-8F45-9760-2268D46893AA}" srcOrd="0" destOrd="0" presId="urn:microsoft.com/office/officeart/2005/8/layout/hierarchy5"/>
    <dgm:cxn modelId="{93F3D21F-0B41-B247-9EC2-097F2BC2A901}" type="presOf" srcId="{331CDCEF-3C12-9A4C-B5B9-44876F313DCB}" destId="{351F5AB2-7A14-F046-8ADA-AE8B11593C65}" srcOrd="0" destOrd="0" presId="urn:microsoft.com/office/officeart/2005/8/layout/hierarchy5"/>
    <dgm:cxn modelId="{D7CC0A22-7F9A-AB4B-BCAB-1F9FDC1D2138}" type="presOf" srcId="{600E5E46-F010-C74B-89B0-FE3745893D3E}" destId="{59E693CD-DED3-0241-AC62-A2D4C87DEFFE}" srcOrd="0" destOrd="0" presId="urn:microsoft.com/office/officeart/2005/8/layout/hierarchy5"/>
    <dgm:cxn modelId="{761EC82F-716F-C541-BBA8-15C1ACE2FDB5}" srcId="{499D3FD2-6581-CA41-BBE0-6B624E49010E}" destId="{600E5E46-F010-C74B-89B0-FE3745893D3E}" srcOrd="0" destOrd="0" parTransId="{549EF082-07D4-194B-B805-BA1EBFE91F6F}" sibTransId="{8603F557-7B53-244E-B50C-F3725E623A30}"/>
    <dgm:cxn modelId="{870DE03E-0EF7-F341-9B8F-5F807CFDC040}" type="presOf" srcId="{248A62A7-2C37-4940-B64C-E15CB564F18A}" destId="{CC9F187F-C6F6-1A42-8F20-E270DC31C1BF}" srcOrd="1" destOrd="0" presId="urn:microsoft.com/office/officeart/2005/8/layout/hierarchy5"/>
    <dgm:cxn modelId="{7C3F6F5E-3485-B347-9BF0-CCD1D462F8BF}" type="presOf" srcId="{549EF082-07D4-194B-B805-BA1EBFE91F6F}" destId="{2773F019-5B38-2A49-AEF8-3DEA205CFA0D}" srcOrd="0" destOrd="0" presId="urn:microsoft.com/office/officeart/2005/8/layout/hierarchy5"/>
    <dgm:cxn modelId="{D7195063-2FF9-2B47-AF30-E310DE28F1E4}" srcId="{83FC38AD-8D49-FF4F-A471-5FF740F603B1}" destId="{8FA502C2-26E5-4243-8BE7-AF8BA82479AB}" srcOrd="1" destOrd="0" parTransId="{248A62A7-2C37-4940-B64C-E15CB564F18A}" sibTransId="{3DF2AE6C-D784-724B-935D-5FFDEED61724}"/>
    <dgm:cxn modelId="{4AB83767-92FE-F04A-8CDD-B2E137325D11}" type="presOf" srcId="{08833D59-2606-F84A-8439-AF449DA49AE8}" destId="{3D495DC2-86AA-7547-8387-31BBF65983A6}" srcOrd="1" destOrd="0" presId="urn:microsoft.com/office/officeart/2005/8/layout/hierarchy5"/>
    <dgm:cxn modelId="{8CE7126C-86F4-A24E-87DD-FA6A9DE002C1}" srcId="{83FC38AD-8D49-FF4F-A471-5FF740F603B1}" destId="{42381F92-2873-C44B-B4C5-4623261EFA68}" srcOrd="0" destOrd="0" parTransId="{57D7589F-8E30-0042-BB31-F95CF81D1D64}" sibTransId="{5C9EB19B-74AD-914F-AEFA-E9D29CC56BC3}"/>
    <dgm:cxn modelId="{A552BB6D-6147-A34F-8729-6BE6E44C3EF6}" srcId="{22EF8670-901E-DC40-9170-2F46136B36C7}" destId="{83FC38AD-8D49-FF4F-A471-5FF740F603B1}" srcOrd="1" destOrd="0" parTransId="{08833D59-2606-F84A-8439-AF449DA49AE8}" sibTransId="{126C19F1-48B0-714E-8929-0D2E9E41DB9E}"/>
    <dgm:cxn modelId="{56ED9D6E-A50A-5A47-956B-A3FEB8320D6A}" type="presOf" srcId="{549EF082-07D4-194B-B805-BA1EBFE91F6F}" destId="{35EB5467-AC40-174F-B4B5-04A0E7D2C8D9}" srcOrd="1" destOrd="0" presId="urn:microsoft.com/office/officeart/2005/8/layout/hierarchy5"/>
    <dgm:cxn modelId="{AA12CF82-DA2A-B049-A424-D27A42B2F48F}" type="presOf" srcId="{83FC38AD-8D49-FF4F-A471-5FF740F603B1}" destId="{F5235474-EB7F-594C-823F-58948C4C0681}" srcOrd="0" destOrd="0" presId="urn:microsoft.com/office/officeart/2005/8/layout/hierarchy5"/>
    <dgm:cxn modelId="{0CBA2B84-C798-EF4E-B37E-279DD10EAB05}" type="presOf" srcId="{499D3FD2-6581-CA41-BBE0-6B624E49010E}" destId="{6C160BA8-D3D3-F542-AE25-3A605642C913}" srcOrd="0" destOrd="0" presId="urn:microsoft.com/office/officeart/2005/8/layout/hierarchy5"/>
    <dgm:cxn modelId="{F5D55B84-2335-EB49-BDA9-455F0F087245}" type="presOf" srcId="{8FA502C2-26E5-4243-8BE7-AF8BA82479AB}" destId="{C86DFFFC-40BE-1D45-BA29-1CEC8EB906C9}" srcOrd="0" destOrd="0" presId="urn:microsoft.com/office/officeart/2005/8/layout/hierarchy5"/>
    <dgm:cxn modelId="{7AB3169F-0B9C-E646-AFB0-901624D39B88}" type="presOf" srcId="{22EF8670-901E-DC40-9170-2F46136B36C7}" destId="{FC212C8D-6921-C94F-9134-632609856023}" srcOrd="0" destOrd="0" presId="urn:microsoft.com/office/officeart/2005/8/layout/hierarchy5"/>
    <dgm:cxn modelId="{4AF0EAAA-DCFD-6244-8722-21E4CFE8A91B}" type="presOf" srcId="{D1F89750-E478-FC43-96F2-F1D4018EB965}" destId="{0738C1FD-78EA-3947-8FF6-8FE671603753}" srcOrd="0" destOrd="0" presId="urn:microsoft.com/office/officeart/2005/8/layout/hierarchy5"/>
    <dgm:cxn modelId="{898840B2-7663-3446-9B5B-64634631E337}" type="presOf" srcId="{4C954204-4452-BC4E-BB30-12F8E8CC99B1}" destId="{1C6F4347-59EE-5049-B068-1B27FE2C4EA6}" srcOrd="1" destOrd="0" presId="urn:microsoft.com/office/officeart/2005/8/layout/hierarchy5"/>
    <dgm:cxn modelId="{DFE238B9-EE30-AC4E-98A7-DF3FE303AD1D}" srcId="{499D3FD2-6581-CA41-BBE0-6B624E49010E}" destId="{331CDCEF-3C12-9A4C-B5B9-44876F313DCB}" srcOrd="1" destOrd="0" parTransId="{1BAED745-14AF-4741-A3C8-80C9A9CB6156}" sibTransId="{F8BCE035-66B0-834F-BD51-4AEBE3B3E8EC}"/>
    <dgm:cxn modelId="{265DD5BF-E937-C042-960A-D2F4DC4CBE41}" type="presOf" srcId="{248A62A7-2C37-4940-B64C-E15CB564F18A}" destId="{16405B88-3141-6245-88C5-FE0C47B73DA0}" srcOrd="0" destOrd="0" presId="urn:microsoft.com/office/officeart/2005/8/layout/hierarchy5"/>
    <dgm:cxn modelId="{B1F1C4C3-8017-BA45-8D8D-D2A8A72FF2EC}" type="presOf" srcId="{4C954204-4452-BC4E-BB30-12F8E8CC99B1}" destId="{37D3DD9B-D8F2-AD42-BE24-45F604810F90}" srcOrd="0" destOrd="0" presId="urn:microsoft.com/office/officeart/2005/8/layout/hierarchy5"/>
    <dgm:cxn modelId="{A537F9C3-115A-2840-BDEB-C5D4AE90B6A4}" type="presOf" srcId="{1BAED745-14AF-4741-A3C8-80C9A9CB6156}" destId="{FEE36AEB-D513-BF4D-B7FC-A1E974948078}" srcOrd="1" destOrd="0" presId="urn:microsoft.com/office/officeart/2005/8/layout/hierarchy5"/>
    <dgm:cxn modelId="{29BBDECF-7A4D-5E43-95D5-B77FE7A08D27}" srcId="{D1F89750-E478-FC43-96F2-F1D4018EB965}" destId="{22EF8670-901E-DC40-9170-2F46136B36C7}" srcOrd="0" destOrd="0" parTransId="{592F7E03-919C-9345-AB2F-7ED00662EB7C}" sibTransId="{B5E5F34C-DF11-A74E-8D90-54E3509D9A83}"/>
    <dgm:cxn modelId="{ACC63FE7-2A26-A642-8732-28C35B72B113}" srcId="{22EF8670-901E-DC40-9170-2F46136B36C7}" destId="{499D3FD2-6581-CA41-BBE0-6B624E49010E}" srcOrd="0" destOrd="0" parTransId="{4C954204-4452-BC4E-BB30-12F8E8CC99B1}" sibTransId="{9D4BA72D-8085-2A4F-9639-682587F0D633}"/>
    <dgm:cxn modelId="{ED47EBF7-D7F6-4246-BE1B-794AD8DA41CF}" type="presOf" srcId="{57D7589F-8E30-0042-BB31-F95CF81D1D64}" destId="{43B58114-F327-D346-AD34-4A2059AB3B7B}" srcOrd="0" destOrd="0" presId="urn:microsoft.com/office/officeart/2005/8/layout/hierarchy5"/>
    <dgm:cxn modelId="{E4A450F8-2D0F-4E4F-BC90-669569EB04E9}" type="presOf" srcId="{57D7589F-8E30-0042-BB31-F95CF81D1D64}" destId="{C3DA7E28-E85C-DE46-9FDA-508EFBB6F7BD}" srcOrd="1" destOrd="0" presId="urn:microsoft.com/office/officeart/2005/8/layout/hierarchy5"/>
    <dgm:cxn modelId="{3C9C93FA-95B2-FB4D-BF32-7E1A9D52A8F2}" type="presOf" srcId="{08833D59-2606-F84A-8439-AF449DA49AE8}" destId="{E643902F-C57B-304A-B08D-DBFF2598AD8D}" srcOrd="0" destOrd="0" presId="urn:microsoft.com/office/officeart/2005/8/layout/hierarchy5"/>
    <dgm:cxn modelId="{BDF8B47F-1406-D243-89B4-2E712CBEB2D5}" type="presParOf" srcId="{0738C1FD-78EA-3947-8FF6-8FE671603753}" destId="{49465C7C-0514-1140-930F-6DFF17303648}" srcOrd="0" destOrd="0" presId="urn:microsoft.com/office/officeart/2005/8/layout/hierarchy5"/>
    <dgm:cxn modelId="{9B36C489-7E09-4341-8BAB-D3E6ECB5F113}" type="presParOf" srcId="{49465C7C-0514-1140-930F-6DFF17303648}" destId="{DE603E96-2BFB-C34F-832B-408E18F64E9B}" srcOrd="0" destOrd="0" presId="urn:microsoft.com/office/officeart/2005/8/layout/hierarchy5"/>
    <dgm:cxn modelId="{3DF35B22-3472-6E40-8534-2B4A6BE0A121}" type="presParOf" srcId="{DE603E96-2BFB-C34F-832B-408E18F64E9B}" destId="{91E7CC4B-1F98-2140-A7D6-4533A48E89EC}" srcOrd="0" destOrd="0" presId="urn:microsoft.com/office/officeart/2005/8/layout/hierarchy5"/>
    <dgm:cxn modelId="{E198D8D7-E39D-2C4F-A990-1733DDF4ABC0}" type="presParOf" srcId="{91E7CC4B-1F98-2140-A7D6-4533A48E89EC}" destId="{FC212C8D-6921-C94F-9134-632609856023}" srcOrd="0" destOrd="0" presId="urn:microsoft.com/office/officeart/2005/8/layout/hierarchy5"/>
    <dgm:cxn modelId="{3DAFEE18-D820-B64B-8DFF-0E2C537BF001}" type="presParOf" srcId="{91E7CC4B-1F98-2140-A7D6-4533A48E89EC}" destId="{71936BBC-DCE1-C044-9877-3F886B5C1843}" srcOrd="1" destOrd="0" presId="urn:microsoft.com/office/officeart/2005/8/layout/hierarchy5"/>
    <dgm:cxn modelId="{9EF0BFEE-E7DC-E24B-A32B-3F06EDB40208}" type="presParOf" srcId="{71936BBC-DCE1-C044-9877-3F886B5C1843}" destId="{37D3DD9B-D8F2-AD42-BE24-45F604810F90}" srcOrd="0" destOrd="0" presId="urn:microsoft.com/office/officeart/2005/8/layout/hierarchy5"/>
    <dgm:cxn modelId="{4B8F2062-B9DC-DB4D-B89E-949C32B4FF36}" type="presParOf" srcId="{37D3DD9B-D8F2-AD42-BE24-45F604810F90}" destId="{1C6F4347-59EE-5049-B068-1B27FE2C4EA6}" srcOrd="0" destOrd="0" presId="urn:microsoft.com/office/officeart/2005/8/layout/hierarchy5"/>
    <dgm:cxn modelId="{562104A2-CC80-AE41-AA3E-4231EECC8812}" type="presParOf" srcId="{71936BBC-DCE1-C044-9877-3F886B5C1843}" destId="{E55970BB-2997-0142-B715-D2C79B8B1BA9}" srcOrd="1" destOrd="0" presId="urn:microsoft.com/office/officeart/2005/8/layout/hierarchy5"/>
    <dgm:cxn modelId="{06F40EF4-B4F6-B44D-B14B-A6A8EFB5FC49}" type="presParOf" srcId="{E55970BB-2997-0142-B715-D2C79B8B1BA9}" destId="{6C160BA8-D3D3-F542-AE25-3A605642C913}" srcOrd="0" destOrd="0" presId="urn:microsoft.com/office/officeart/2005/8/layout/hierarchy5"/>
    <dgm:cxn modelId="{BD0143B7-A836-5E42-A247-17CFACEC994F}" type="presParOf" srcId="{E55970BB-2997-0142-B715-D2C79B8B1BA9}" destId="{BE813084-3B44-594E-A70B-B76FA3A57ABD}" srcOrd="1" destOrd="0" presId="urn:microsoft.com/office/officeart/2005/8/layout/hierarchy5"/>
    <dgm:cxn modelId="{E9E361D0-4A5D-9B48-9469-3476F59D29D5}" type="presParOf" srcId="{BE813084-3B44-594E-A70B-B76FA3A57ABD}" destId="{2773F019-5B38-2A49-AEF8-3DEA205CFA0D}" srcOrd="0" destOrd="0" presId="urn:microsoft.com/office/officeart/2005/8/layout/hierarchy5"/>
    <dgm:cxn modelId="{291DA890-F074-5746-B221-9935BEEEF112}" type="presParOf" srcId="{2773F019-5B38-2A49-AEF8-3DEA205CFA0D}" destId="{35EB5467-AC40-174F-B4B5-04A0E7D2C8D9}" srcOrd="0" destOrd="0" presId="urn:microsoft.com/office/officeart/2005/8/layout/hierarchy5"/>
    <dgm:cxn modelId="{AC320308-D51D-2F41-854D-61CABC9971E7}" type="presParOf" srcId="{BE813084-3B44-594E-A70B-B76FA3A57ABD}" destId="{2906ABF3-ECAF-FE48-B4AA-35D312C48771}" srcOrd="1" destOrd="0" presId="urn:microsoft.com/office/officeart/2005/8/layout/hierarchy5"/>
    <dgm:cxn modelId="{BD4265A6-68C8-8649-9E69-CA370CEB27E4}" type="presParOf" srcId="{2906ABF3-ECAF-FE48-B4AA-35D312C48771}" destId="{59E693CD-DED3-0241-AC62-A2D4C87DEFFE}" srcOrd="0" destOrd="0" presId="urn:microsoft.com/office/officeart/2005/8/layout/hierarchy5"/>
    <dgm:cxn modelId="{B100954E-0019-C24C-A5E6-E105CC14B171}" type="presParOf" srcId="{2906ABF3-ECAF-FE48-B4AA-35D312C48771}" destId="{ACAC0F22-557D-FE4A-AFD6-278ADB3C5316}" srcOrd="1" destOrd="0" presId="urn:microsoft.com/office/officeart/2005/8/layout/hierarchy5"/>
    <dgm:cxn modelId="{E9E2D30D-E73B-E742-9317-681AB78A86EF}" type="presParOf" srcId="{BE813084-3B44-594E-A70B-B76FA3A57ABD}" destId="{7E05BCC6-395C-4941-A5D0-669FB2E0BD74}" srcOrd="2" destOrd="0" presId="urn:microsoft.com/office/officeart/2005/8/layout/hierarchy5"/>
    <dgm:cxn modelId="{83E827BC-9E8D-FE48-BD86-81263D7B5301}" type="presParOf" srcId="{7E05BCC6-395C-4941-A5D0-669FB2E0BD74}" destId="{FEE36AEB-D513-BF4D-B7FC-A1E974948078}" srcOrd="0" destOrd="0" presId="urn:microsoft.com/office/officeart/2005/8/layout/hierarchy5"/>
    <dgm:cxn modelId="{B94470E8-A202-F640-8132-94C4C1555B65}" type="presParOf" srcId="{BE813084-3B44-594E-A70B-B76FA3A57ABD}" destId="{5169F037-783A-894B-9DC5-2C6C79F49648}" srcOrd="3" destOrd="0" presId="urn:microsoft.com/office/officeart/2005/8/layout/hierarchy5"/>
    <dgm:cxn modelId="{1FD34BE6-7D7A-E44D-B256-3C50BA05B31B}" type="presParOf" srcId="{5169F037-783A-894B-9DC5-2C6C79F49648}" destId="{351F5AB2-7A14-F046-8ADA-AE8B11593C65}" srcOrd="0" destOrd="0" presId="urn:microsoft.com/office/officeart/2005/8/layout/hierarchy5"/>
    <dgm:cxn modelId="{9DB9D24F-A798-854F-81ED-F33F3454DBB1}" type="presParOf" srcId="{5169F037-783A-894B-9DC5-2C6C79F49648}" destId="{4B6CB6CA-1D3B-C74A-9B4C-ABB78AFF3E5C}" srcOrd="1" destOrd="0" presId="urn:microsoft.com/office/officeart/2005/8/layout/hierarchy5"/>
    <dgm:cxn modelId="{3A7A2644-A893-8E4A-98E6-D6621C15FBA3}" type="presParOf" srcId="{71936BBC-DCE1-C044-9877-3F886B5C1843}" destId="{E643902F-C57B-304A-B08D-DBFF2598AD8D}" srcOrd="2" destOrd="0" presId="urn:microsoft.com/office/officeart/2005/8/layout/hierarchy5"/>
    <dgm:cxn modelId="{A896D4EA-9B60-5744-9982-D93834855BD6}" type="presParOf" srcId="{E643902F-C57B-304A-B08D-DBFF2598AD8D}" destId="{3D495DC2-86AA-7547-8387-31BBF65983A6}" srcOrd="0" destOrd="0" presId="urn:microsoft.com/office/officeart/2005/8/layout/hierarchy5"/>
    <dgm:cxn modelId="{6EAE5F45-6543-7643-AE14-E44D3C4AB413}" type="presParOf" srcId="{71936BBC-DCE1-C044-9877-3F886B5C1843}" destId="{68874664-A79F-F74A-9167-FCBD0142162B}" srcOrd="3" destOrd="0" presId="urn:microsoft.com/office/officeart/2005/8/layout/hierarchy5"/>
    <dgm:cxn modelId="{DF992225-65C9-494F-9625-4575A382D787}" type="presParOf" srcId="{68874664-A79F-F74A-9167-FCBD0142162B}" destId="{F5235474-EB7F-594C-823F-58948C4C0681}" srcOrd="0" destOrd="0" presId="urn:microsoft.com/office/officeart/2005/8/layout/hierarchy5"/>
    <dgm:cxn modelId="{464B023D-A3C0-7B45-979C-036DD9E8F7FB}" type="presParOf" srcId="{68874664-A79F-F74A-9167-FCBD0142162B}" destId="{28D3FE40-FA81-CD4E-AEC2-B2083D146CC0}" srcOrd="1" destOrd="0" presId="urn:microsoft.com/office/officeart/2005/8/layout/hierarchy5"/>
    <dgm:cxn modelId="{A39B9C72-CDC4-9C4F-8090-227152FC3453}" type="presParOf" srcId="{28D3FE40-FA81-CD4E-AEC2-B2083D146CC0}" destId="{43B58114-F327-D346-AD34-4A2059AB3B7B}" srcOrd="0" destOrd="0" presId="urn:microsoft.com/office/officeart/2005/8/layout/hierarchy5"/>
    <dgm:cxn modelId="{4E3D51EC-9088-F84E-91E2-68D405B02DDB}" type="presParOf" srcId="{43B58114-F327-D346-AD34-4A2059AB3B7B}" destId="{C3DA7E28-E85C-DE46-9FDA-508EFBB6F7BD}" srcOrd="0" destOrd="0" presId="urn:microsoft.com/office/officeart/2005/8/layout/hierarchy5"/>
    <dgm:cxn modelId="{6B3C1451-63BB-BE4F-B912-EB9C09791250}" type="presParOf" srcId="{28D3FE40-FA81-CD4E-AEC2-B2083D146CC0}" destId="{2E10A986-1415-1546-ADE2-7A1ADB2AEDEF}" srcOrd="1" destOrd="0" presId="urn:microsoft.com/office/officeart/2005/8/layout/hierarchy5"/>
    <dgm:cxn modelId="{0518BB62-6955-2740-AC97-B2A2BD34D3F0}" type="presParOf" srcId="{2E10A986-1415-1546-ADE2-7A1ADB2AEDEF}" destId="{B09A9BF4-0315-8F45-9760-2268D46893AA}" srcOrd="0" destOrd="0" presId="urn:microsoft.com/office/officeart/2005/8/layout/hierarchy5"/>
    <dgm:cxn modelId="{826F0387-0AFC-FB47-817D-659A2666A9CF}" type="presParOf" srcId="{2E10A986-1415-1546-ADE2-7A1ADB2AEDEF}" destId="{E5102BF5-4074-C34C-B87B-F9AD21CEBFE9}" srcOrd="1" destOrd="0" presId="urn:microsoft.com/office/officeart/2005/8/layout/hierarchy5"/>
    <dgm:cxn modelId="{028900A6-42B7-6248-A85B-2752C601CB2B}" type="presParOf" srcId="{28D3FE40-FA81-CD4E-AEC2-B2083D146CC0}" destId="{16405B88-3141-6245-88C5-FE0C47B73DA0}" srcOrd="2" destOrd="0" presId="urn:microsoft.com/office/officeart/2005/8/layout/hierarchy5"/>
    <dgm:cxn modelId="{913D5876-FE78-AB49-9450-EF3C9B396D23}" type="presParOf" srcId="{16405B88-3141-6245-88C5-FE0C47B73DA0}" destId="{CC9F187F-C6F6-1A42-8F20-E270DC31C1BF}" srcOrd="0" destOrd="0" presId="urn:microsoft.com/office/officeart/2005/8/layout/hierarchy5"/>
    <dgm:cxn modelId="{8898FF41-49B5-8F48-9377-9C0E54F32689}" type="presParOf" srcId="{28D3FE40-FA81-CD4E-AEC2-B2083D146CC0}" destId="{1AEC2C1A-DDB0-7045-99C5-460735C765FB}" srcOrd="3" destOrd="0" presId="urn:microsoft.com/office/officeart/2005/8/layout/hierarchy5"/>
    <dgm:cxn modelId="{7399B200-DDC7-624F-A7A4-939906BCDA3F}" type="presParOf" srcId="{1AEC2C1A-DDB0-7045-99C5-460735C765FB}" destId="{C86DFFFC-40BE-1D45-BA29-1CEC8EB906C9}" srcOrd="0" destOrd="0" presId="urn:microsoft.com/office/officeart/2005/8/layout/hierarchy5"/>
    <dgm:cxn modelId="{55989EF8-BF6C-5846-B44D-08B8199AEA9E}" type="presParOf" srcId="{1AEC2C1A-DDB0-7045-99C5-460735C765FB}" destId="{F4081E4D-FA0A-2844-8147-E9E90DC2466E}" srcOrd="1" destOrd="0" presId="urn:microsoft.com/office/officeart/2005/8/layout/hierarchy5"/>
    <dgm:cxn modelId="{28DBDD3E-DB2C-3D49-8EAB-C11962F7A3CC}" type="presParOf" srcId="{0738C1FD-78EA-3947-8FF6-8FE671603753}" destId="{9DDB92CD-7BA2-8E47-897F-72AC5FED4715}" srcOrd="1" destOrd="0" presId="urn:microsoft.com/office/officeart/2005/8/layout/hierarchy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1F89750-E478-FC43-96F2-F1D4018EB965}" type="doc">
      <dgm:prSet loTypeId="urn:microsoft.com/office/officeart/2005/8/layout/vProcess5" loCatId="" qsTypeId="urn:microsoft.com/office/officeart/2005/8/quickstyle/simple4" qsCatId="simple" csTypeId="urn:microsoft.com/office/officeart/2005/8/colors/accent1_2" csCatId="accent1" phldr="1"/>
      <dgm:spPr/>
      <dgm:t>
        <a:bodyPr/>
        <a:lstStyle/>
        <a:p>
          <a:endParaRPr lang="fr-FR"/>
        </a:p>
      </dgm:t>
    </dgm:pt>
    <dgm:pt modelId="{8A6B58EE-D203-4742-800D-32C29D5BE8D2}">
      <dgm:prSet custT="1"/>
      <dgm:spPr/>
      <dgm:t>
        <a:bodyPr/>
        <a:lstStyle/>
        <a:p>
          <a:pPr rtl="0"/>
          <a:r>
            <a:rPr lang="fr-FR" sz="3200" dirty="0"/>
            <a:t>12 écoles doctorales</a:t>
          </a:r>
        </a:p>
      </dgm:t>
    </dgm:pt>
    <dgm:pt modelId="{12664C5D-AF86-8A4F-9C27-5DA170C87784}" type="parTrans" cxnId="{2BB80B74-F555-FB49-8E96-A1E72676DB34}">
      <dgm:prSet/>
      <dgm:spPr/>
      <dgm:t>
        <a:bodyPr/>
        <a:lstStyle/>
        <a:p>
          <a:endParaRPr lang="fr-FR"/>
        </a:p>
      </dgm:t>
    </dgm:pt>
    <dgm:pt modelId="{8E7805C7-98B5-9D47-B8D9-05B1046E9B33}" type="sibTrans" cxnId="{2BB80B74-F555-FB49-8E96-A1E72676DB34}">
      <dgm:prSet/>
      <dgm:spPr/>
      <dgm:t>
        <a:bodyPr/>
        <a:lstStyle/>
        <a:p>
          <a:endParaRPr lang="fr-FR"/>
        </a:p>
      </dgm:t>
    </dgm:pt>
    <dgm:pt modelId="{605CCBFF-FE7D-2641-8637-7D19B902C1D5}">
      <dgm:prSet custT="1"/>
      <dgm:spPr/>
      <dgm:t>
        <a:bodyPr/>
        <a:lstStyle/>
        <a:p>
          <a:pPr rtl="0"/>
          <a:r>
            <a:rPr lang="fr-FR" sz="3200" dirty="0"/>
            <a:t>Membre</a:t>
          </a:r>
          <a:r>
            <a:rPr lang="fr-FR" sz="3200" baseline="0" dirty="0"/>
            <a:t> du collège doctoral d’AMU</a:t>
          </a:r>
          <a:endParaRPr lang="fr-FR" sz="3200" dirty="0"/>
        </a:p>
      </dgm:t>
    </dgm:pt>
    <dgm:pt modelId="{BCC74396-8422-DE47-A6B5-458A849C39A3}" type="parTrans" cxnId="{C841D8F9-FF17-E748-B5DA-E615A7A7010F}">
      <dgm:prSet/>
      <dgm:spPr/>
      <dgm:t>
        <a:bodyPr/>
        <a:lstStyle/>
        <a:p>
          <a:endParaRPr lang="fr-FR"/>
        </a:p>
      </dgm:t>
    </dgm:pt>
    <dgm:pt modelId="{16C4D691-0AD4-6247-A657-73A0AEBAE55F}" type="sibTrans" cxnId="{C841D8F9-FF17-E748-B5DA-E615A7A7010F}">
      <dgm:prSet/>
      <dgm:spPr/>
      <dgm:t>
        <a:bodyPr/>
        <a:lstStyle/>
        <a:p>
          <a:endParaRPr lang="fr-FR"/>
        </a:p>
      </dgm:t>
    </dgm:pt>
    <dgm:pt modelId="{077789A5-8E02-F849-923F-CD634D6747B8}">
      <dgm:prSet custT="1"/>
      <dgm:spPr/>
      <dgm:t>
        <a:bodyPr/>
        <a:lstStyle/>
        <a:p>
          <a:pPr rtl="0"/>
          <a:r>
            <a:rPr lang="fr-FR" sz="3200" dirty="0"/>
            <a:t>Créée en 1999</a:t>
          </a:r>
        </a:p>
      </dgm:t>
    </dgm:pt>
    <dgm:pt modelId="{63600A2C-7507-0C4A-B0AF-A1CE0D5C87C6}" type="parTrans" cxnId="{29BB4C0B-33E2-E240-BEAA-00B44F57ABC7}">
      <dgm:prSet/>
      <dgm:spPr/>
    </dgm:pt>
    <dgm:pt modelId="{B7BE35EA-E180-B84B-A47C-F37224528823}" type="sibTrans" cxnId="{29BB4C0B-33E2-E240-BEAA-00B44F57ABC7}">
      <dgm:prSet/>
      <dgm:spPr/>
      <dgm:t>
        <a:bodyPr/>
        <a:lstStyle/>
        <a:p>
          <a:endParaRPr lang="fr-FR"/>
        </a:p>
      </dgm:t>
    </dgm:pt>
    <dgm:pt modelId="{F2C37E45-4411-0646-88B9-49F298605D99}">
      <dgm:prSet custT="1"/>
      <dgm:spPr/>
      <dgm:t>
        <a:bodyPr/>
        <a:lstStyle/>
        <a:p>
          <a:pPr rtl="0"/>
          <a:r>
            <a:rPr lang="fr-FR" sz="3200" dirty="0"/>
            <a:t>Rattachée à la MMSH</a:t>
          </a:r>
        </a:p>
      </dgm:t>
    </dgm:pt>
    <dgm:pt modelId="{828FC45D-3501-8048-B79F-6EBF158D6BEB}" type="parTrans" cxnId="{B11EE0D5-0FE4-FD47-83E0-97FF3065D74C}">
      <dgm:prSet/>
      <dgm:spPr/>
    </dgm:pt>
    <dgm:pt modelId="{99C2F2C4-C4DF-A341-B6F5-EECAE0AFF62D}" type="sibTrans" cxnId="{B11EE0D5-0FE4-FD47-83E0-97FF3065D74C}">
      <dgm:prSet/>
      <dgm:spPr/>
      <dgm:t>
        <a:bodyPr/>
        <a:lstStyle/>
        <a:p>
          <a:endParaRPr lang="fr-FR"/>
        </a:p>
      </dgm:t>
    </dgm:pt>
    <dgm:pt modelId="{A490B551-7993-414C-8B4E-AC6876446ADC}" type="pres">
      <dgm:prSet presAssocID="{D1F89750-E478-FC43-96F2-F1D4018EB965}" presName="outerComposite" presStyleCnt="0">
        <dgm:presLayoutVars>
          <dgm:chMax val="5"/>
          <dgm:dir/>
          <dgm:resizeHandles val="exact"/>
        </dgm:presLayoutVars>
      </dgm:prSet>
      <dgm:spPr/>
    </dgm:pt>
    <dgm:pt modelId="{8F503CF4-1487-584B-A948-84C7DAC73432}" type="pres">
      <dgm:prSet presAssocID="{D1F89750-E478-FC43-96F2-F1D4018EB965}" presName="dummyMaxCanvas" presStyleCnt="0">
        <dgm:presLayoutVars/>
      </dgm:prSet>
      <dgm:spPr/>
    </dgm:pt>
    <dgm:pt modelId="{0E00B7B9-A4A8-2143-ABA1-3BBFC74447F3}" type="pres">
      <dgm:prSet presAssocID="{D1F89750-E478-FC43-96F2-F1D4018EB965}" presName="FourNodes_1" presStyleLbl="node1" presStyleIdx="0" presStyleCnt="4">
        <dgm:presLayoutVars>
          <dgm:bulletEnabled val="1"/>
        </dgm:presLayoutVars>
      </dgm:prSet>
      <dgm:spPr/>
    </dgm:pt>
    <dgm:pt modelId="{0BF3C49D-16C5-5942-A84D-DCA3D5216843}" type="pres">
      <dgm:prSet presAssocID="{D1F89750-E478-FC43-96F2-F1D4018EB965}" presName="FourNodes_2" presStyleLbl="node1" presStyleIdx="1" presStyleCnt="4">
        <dgm:presLayoutVars>
          <dgm:bulletEnabled val="1"/>
        </dgm:presLayoutVars>
      </dgm:prSet>
      <dgm:spPr/>
    </dgm:pt>
    <dgm:pt modelId="{4BF6D025-C6BE-2A45-98D0-CB9D0CF3B602}" type="pres">
      <dgm:prSet presAssocID="{D1F89750-E478-FC43-96F2-F1D4018EB965}" presName="FourNodes_3" presStyleLbl="node1" presStyleIdx="2" presStyleCnt="4">
        <dgm:presLayoutVars>
          <dgm:bulletEnabled val="1"/>
        </dgm:presLayoutVars>
      </dgm:prSet>
      <dgm:spPr/>
    </dgm:pt>
    <dgm:pt modelId="{47C394DC-1607-B94C-8309-863F3C75126A}" type="pres">
      <dgm:prSet presAssocID="{D1F89750-E478-FC43-96F2-F1D4018EB965}" presName="FourNodes_4" presStyleLbl="node1" presStyleIdx="3" presStyleCnt="4">
        <dgm:presLayoutVars>
          <dgm:bulletEnabled val="1"/>
        </dgm:presLayoutVars>
      </dgm:prSet>
      <dgm:spPr/>
    </dgm:pt>
    <dgm:pt modelId="{E2C22AF7-982E-2A41-AA31-B2348474B71F}" type="pres">
      <dgm:prSet presAssocID="{D1F89750-E478-FC43-96F2-F1D4018EB965}" presName="FourConn_1-2" presStyleLbl="fgAccFollowNode1" presStyleIdx="0" presStyleCnt="3">
        <dgm:presLayoutVars>
          <dgm:bulletEnabled val="1"/>
        </dgm:presLayoutVars>
      </dgm:prSet>
      <dgm:spPr/>
    </dgm:pt>
    <dgm:pt modelId="{39226548-6E42-E04F-878C-345ECEBA2C18}" type="pres">
      <dgm:prSet presAssocID="{D1F89750-E478-FC43-96F2-F1D4018EB965}" presName="FourConn_2-3" presStyleLbl="fgAccFollowNode1" presStyleIdx="1" presStyleCnt="3">
        <dgm:presLayoutVars>
          <dgm:bulletEnabled val="1"/>
        </dgm:presLayoutVars>
      </dgm:prSet>
      <dgm:spPr/>
    </dgm:pt>
    <dgm:pt modelId="{73C7D786-3480-5040-9996-79910572D23E}" type="pres">
      <dgm:prSet presAssocID="{D1F89750-E478-FC43-96F2-F1D4018EB965}" presName="FourConn_3-4" presStyleLbl="fgAccFollowNode1" presStyleIdx="2" presStyleCnt="3">
        <dgm:presLayoutVars>
          <dgm:bulletEnabled val="1"/>
        </dgm:presLayoutVars>
      </dgm:prSet>
      <dgm:spPr/>
    </dgm:pt>
    <dgm:pt modelId="{BC88C643-5BC2-414B-B1B8-E0632C159945}" type="pres">
      <dgm:prSet presAssocID="{D1F89750-E478-FC43-96F2-F1D4018EB965}" presName="FourNodes_1_text" presStyleLbl="node1" presStyleIdx="3" presStyleCnt="4">
        <dgm:presLayoutVars>
          <dgm:bulletEnabled val="1"/>
        </dgm:presLayoutVars>
      </dgm:prSet>
      <dgm:spPr/>
    </dgm:pt>
    <dgm:pt modelId="{C03C8277-1827-034C-9CC2-DBD3B8144261}" type="pres">
      <dgm:prSet presAssocID="{D1F89750-E478-FC43-96F2-F1D4018EB965}" presName="FourNodes_2_text" presStyleLbl="node1" presStyleIdx="3" presStyleCnt="4">
        <dgm:presLayoutVars>
          <dgm:bulletEnabled val="1"/>
        </dgm:presLayoutVars>
      </dgm:prSet>
      <dgm:spPr/>
    </dgm:pt>
    <dgm:pt modelId="{A437CBDC-3C0A-A542-8099-7937DE6CCE90}" type="pres">
      <dgm:prSet presAssocID="{D1F89750-E478-FC43-96F2-F1D4018EB965}" presName="FourNodes_3_text" presStyleLbl="node1" presStyleIdx="3" presStyleCnt="4">
        <dgm:presLayoutVars>
          <dgm:bulletEnabled val="1"/>
        </dgm:presLayoutVars>
      </dgm:prSet>
      <dgm:spPr/>
    </dgm:pt>
    <dgm:pt modelId="{D67D8BC6-9F8F-7244-9E13-671F52B3E7E8}" type="pres">
      <dgm:prSet presAssocID="{D1F89750-E478-FC43-96F2-F1D4018EB965}" presName="FourNodes_4_text" presStyleLbl="node1" presStyleIdx="3" presStyleCnt="4">
        <dgm:presLayoutVars>
          <dgm:bulletEnabled val="1"/>
        </dgm:presLayoutVars>
      </dgm:prSet>
      <dgm:spPr/>
    </dgm:pt>
  </dgm:ptLst>
  <dgm:cxnLst>
    <dgm:cxn modelId="{29BB4C0B-33E2-E240-BEAA-00B44F57ABC7}" srcId="{D1F89750-E478-FC43-96F2-F1D4018EB965}" destId="{077789A5-8E02-F849-923F-CD634D6747B8}" srcOrd="0" destOrd="0" parTransId="{63600A2C-7507-0C4A-B0AF-A1CE0D5C87C6}" sibTransId="{B7BE35EA-E180-B84B-A47C-F37224528823}"/>
    <dgm:cxn modelId="{6E0B4914-D1CB-614C-96D7-31D44C74208D}" type="presOf" srcId="{077789A5-8E02-F849-923F-CD634D6747B8}" destId="{BC88C643-5BC2-414B-B1B8-E0632C159945}" srcOrd="1" destOrd="0" presId="urn:microsoft.com/office/officeart/2005/8/layout/vProcess5"/>
    <dgm:cxn modelId="{9C0B4B14-4397-0042-B788-57551037BE0F}" type="presOf" srcId="{F2C37E45-4411-0646-88B9-49F298605D99}" destId="{C03C8277-1827-034C-9CC2-DBD3B8144261}" srcOrd="1" destOrd="0" presId="urn:microsoft.com/office/officeart/2005/8/layout/vProcess5"/>
    <dgm:cxn modelId="{1125B02F-0CC0-0146-94EB-C8437EC8FB4F}" type="presOf" srcId="{605CCBFF-FE7D-2641-8637-7D19B902C1D5}" destId="{4BF6D025-C6BE-2A45-98D0-CB9D0CF3B602}" srcOrd="0" destOrd="0" presId="urn:microsoft.com/office/officeart/2005/8/layout/vProcess5"/>
    <dgm:cxn modelId="{AFF9AA38-97E0-2049-A043-4E9CA6688947}" type="presOf" srcId="{8A6B58EE-D203-4742-800D-32C29D5BE8D2}" destId="{D67D8BC6-9F8F-7244-9E13-671F52B3E7E8}" srcOrd="1" destOrd="0" presId="urn:microsoft.com/office/officeart/2005/8/layout/vProcess5"/>
    <dgm:cxn modelId="{DAF2C064-34E8-3249-84BF-D0D66D4747B5}" type="presOf" srcId="{99C2F2C4-C4DF-A341-B6F5-EECAE0AFF62D}" destId="{39226548-6E42-E04F-878C-345ECEBA2C18}" srcOrd="0" destOrd="0" presId="urn:microsoft.com/office/officeart/2005/8/layout/vProcess5"/>
    <dgm:cxn modelId="{2BB80B74-F555-FB49-8E96-A1E72676DB34}" srcId="{D1F89750-E478-FC43-96F2-F1D4018EB965}" destId="{8A6B58EE-D203-4742-800D-32C29D5BE8D2}" srcOrd="3" destOrd="0" parTransId="{12664C5D-AF86-8A4F-9C27-5DA170C87784}" sibTransId="{8E7805C7-98B5-9D47-B8D9-05B1046E9B33}"/>
    <dgm:cxn modelId="{01D63FA8-D24F-9249-AE47-C3415BF8B811}" type="presOf" srcId="{077789A5-8E02-F849-923F-CD634D6747B8}" destId="{0E00B7B9-A4A8-2143-ABA1-3BBFC74447F3}" srcOrd="0" destOrd="0" presId="urn:microsoft.com/office/officeart/2005/8/layout/vProcess5"/>
    <dgm:cxn modelId="{E3478FAE-43B8-6248-937F-4163EA6D2D8A}" type="presOf" srcId="{F2C37E45-4411-0646-88B9-49F298605D99}" destId="{0BF3C49D-16C5-5942-A84D-DCA3D5216843}" srcOrd="0" destOrd="0" presId="urn:microsoft.com/office/officeart/2005/8/layout/vProcess5"/>
    <dgm:cxn modelId="{B11EE0D5-0FE4-FD47-83E0-97FF3065D74C}" srcId="{D1F89750-E478-FC43-96F2-F1D4018EB965}" destId="{F2C37E45-4411-0646-88B9-49F298605D99}" srcOrd="1" destOrd="0" parTransId="{828FC45D-3501-8048-B79F-6EBF158D6BEB}" sibTransId="{99C2F2C4-C4DF-A341-B6F5-EECAE0AFF62D}"/>
    <dgm:cxn modelId="{F9874DE9-7752-2341-9979-DC96A4C61419}" type="presOf" srcId="{B7BE35EA-E180-B84B-A47C-F37224528823}" destId="{E2C22AF7-982E-2A41-AA31-B2348474B71F}" srcOrd="0" destOrd="0" presId="urn:microsoft.com/office/officeart/2005/8/layout/vProcess5"/>
    <dgm:cxn modelId="{A8D49AEA-8507-814C-8D7A-9BDC4CE326D5}" type="presOf" srcId="{D1F89750-E478-FC43-96F2-F1D4018EB965}" destId="{A490B551-7993-414C-8B4E-AC6876446ADC}" srcOrd="0" destOrd="0" presId="urn:microsoft.com/office/officeart/2005/8/layout/vProcess5"/>
    <dgm:cxn modelId="{E65C4DEE-D097-3149-89BF-B947F1026305}" type="presOf" srcId="{16C4D691-0AD4-6247-A657-73A0AEBAE55F}" destId="{73C7D786-3480-5040-9996-79910572D23E}" srcOrd="0" destOrd="0" presId="urn:microsoft.com/office/officeart/2005/8/layout/vProcess5"/>
    <dgm:cxn modelId="{1EAAC4F1-4E7D-EB4F-8318-ADB0B12E7F61}" type="presOf" srcId="{8A6B58EE-D203-4742-800D-32C29D5BE8D2}" destId="{47C394DC-1607-B94C-8309-863F3C75126A}" srcOrd="0" destOrd="0" presId="urn:microsoft.com/office/officeart/2005/8/layout/vProcess5"/>
    <dgm:cxn modelId="{0F533FF7-B82F-6F47-8543-279976F11762}" type="presOf" srcId="{605CCBFF-FE7D-2641-8637-7D19B902C1D5}" destId="{A437CBDC-3C0A-A542-8099-7937DE6CCE90}" srcOrd="1" destOrd="0" presId="urn:microsoft.com/office/officeart/2005/8/layout/vProcess5"/>
    <dgm:cxn modelId="{C841D8F9-FF17-E748-B5DA-E615A7A7010F}" srcId="{D1F89750-E478-FC43-96F2-F1D4018EB965}" destId="{605CCBFF-FE7D-2641-8637-7D19B902C1D5}" srcOrd="2" destOrd="0" parTransId="{BCC74396-8422-DE47-A6B5-458A849C39A3}" sibTransId="{16C4D691-0AD4-6247-A657-73A0AEBAE55F}"/>
    <dgm:cxn modelId="{45A553DA-8D05-F14D-90D3-47BA3909D27C}" type="presParOf" srcId="{A490B551-7993-414C-8B4E-AC6876446ADC}" destId="{8F503CF4-1487-584B-A948-84C7DAC73432}" srcOrd="0" destOrd="0" presId="urn:microsoft.com/office/officeart/2005/8/layout/vProcess5"/>
    <dgm:cxn modelId="{E6EAA176-70B2-5545-A9CE-7E281CE99ED2}" type="presParOf" srcId="{A490B551-7993-414C-8B4E-AC6876446ADC}" destId="{0E00B7B9-A4A8-2143-ABA1-3BBFC74447F3}" srcOrd="1" destOrd="0" presId="urn:microsoft.com/office/officeart/2005/8/layout/vProcess5"/>
    <dgm:cxn modelId="{CB0A7AC6-2F01-BB42-8A1A-BD64693C4CB4}" type="presParOf" srcId="{A490B551-7993-414C-8B4E-AC6876446ADC}" destId="{0BF3C49D-16C5-5942-A84D-DCA3D5216843}" srcOrd="2" destOrd="0" presId="urn:microsoft.com/office/officeart/2005/8/layout/vProcess5"/>
    <dgm:cxn modelId="{B6237A25-1A33-A848-B210-BB5878ECD09C}" type="presParOf" srcId="{A490B551-7993-414C-8B4E-AC6876446ADC}" destId="{4BF6D025-C6BE-2A45-98D0-CB9D0CF3B602}" srcOrd="3" destOrd="0" presId="urn:microsoft.com/office/officeart/2005/8/layout/vProcess5"/>
    <dgm:cxn modelId="{D2B4984D-7F33-304C-A760-FDB8C075C952}" type="presParOf" srcId="{A490B551-7993-414C-8B4E-AC6876446ADC}" destId="{47C394DC-1607-B94C-8309-863F3C75126A}" srcOrd="4" destOrd="0" presId="urn:microsoft.com/office/officeart/2005/8/layout/vProcess5"/>
    <dgm:cxn modelId="{6C945175-E106-E541-B67D-2D57580C3189}" type="presParOf" srcId="{A490B551-7993-414C-8B4E-AC6876446ADC}" destId="{E2C22AF7-982E-2A41-AA31-B2348474B71F}" srcOrd="5" destOrd="0" presId="urn:microsoft.com/office/officeart/2005/8/layout/vProcess5"/>
    <dgm:cxn modelId="{F8182A19-82C5-D540-A835-601000FA4916}" type="presParOf" srcId="{A490B551-7993-414C-8B4E-AC6876446ADC}" destId="{39226548-6E42-E04F-878C-345ECEBA2C18}" srcOrd="6" destOrd="0" presId="urn:microsoft.com/office/officeart/2005/8/layout/vProcess5"/>
    <dgm:cxn modelId="{98FA256A-6F68-A148-B297-FAF9E0D144D0}" type="presParOf" srcId="{A490B551-7993-414C-8B4E-AC6876446ADC}" destId="{73C7D786-3480-5040-9996-79910572D23E}" srcOrd="7" destOrd="0" presId="urn:microsoft.com/office/officeart/2005/8/layout/vProcess5"/>
    <dgm:cxn modelId="{DD0DFA0D-FA12-7241-B267-DAE680573A60}" type="presParOf" srcId="{A490B551-7993-414C-8B4E-AC6876446ADC}" destId="{BC88C643-5BC2-414B-B1B8-E0632C159945}" srcOrd="8" destOrd="0" presId="urn:microsoft.com/office/officeart/2005/8/layout/vProcess5"/>
    <dgm:cxn modelId="{E5F21BA1-6832-7F49-AE91-3B98EC7726E1}" type="presParOf" srcId="{A490B551-7993-414C-8B4E-AC6876446ADC}" destId="{C03C8277-1827-034C-9CC2-DBD3B8144261}" srcOrd="9" destOrd="0" presId="urn:microsoft.com/office/officeart/2005/8/layout/vProcess5"/>
    <dgm:cxn modelId="{7B6174B7-3590-C64C-BE1D-71D16B03057D}" type="presParOf" srcId="{A490B551-7993-414C-8B4E-AC6876446ADC}" destId="{A437CBDC-3C0A-A542-8099-7937DE6CCE90}" srcOrd="10" destOrd="0" presId="urn:microsoft.com/office/officeart/2005/8/layout/vProcess5"/>
    <dgm:cxn modelId="{B23BB7CE-6BEA-4247-8025-2D10E87922F0}" type="presParOf" srcId="{A490B551-7993-414C-8B4E-AC6876446ADC}" destId="{D67D8BC6-9F8F-7244-9E13-671F52B3E7E8}"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2D097B-9B7E-CB48-8B24-4093C1C400B1}">
      <dsp:nvSpPr>
        <dsp:cNvPr id="0" name=""/>
        <dsp:cNvSpPr/>
      </dsp:nvSpPr>
      <dsp:spPr>
        <a:xfrm>
          <a:off x="0" y="3422466"/>
          <a:ext cx="7543800" cy="1123329"/>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r>
            <a:rPr lang="fr-FR" sz="3900" kern="1200" dirty="0"/>
            <a:t>Directrice</a:t>
          </a:r>
        </a:p>
      </dsp:txBody>
      <dsp:txXfrm>
        <a:off x="0" y="3422466"/>
        <a:ext cx="7543800" cy="1123329"/>
      </dsp:txXfrm>
    </dsp:sp>
    <dsp:sp modelId="{18E6F05A-77C0-DD4F-B69A-CA62C1C3E377}">
      <dsp:nvSpPr>
        <dsp:cNvPr id="0" name=""/>
        <dsp:cNvSpPr/>
      </dsp:nvSpPr>
      <dsp:spPr>
        <a:xfrm rot="10800000">
          <a:off x="0" y="1711635"/>
          <a:ext cx="7543800" cy="1727681"/>
        </a:xfrm>
        <a:prstGeom prst="upArrowCallou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r>
            <a:rPr lang="fr-FR" sz="3900" kern="1200" dirty="0"/>
            <a:t>Bureau </a:t>
          </a:r>
        </a:p>
      </dsp:txBody>
      <dsp:txXfrm rot="10800000">
        <a:off x="0" y="1711635"/>
        <a:ext cx="7543800" cy="1122595"/>
      </dsp:txXfrm>
    </dsp:sp>
    <dsp:sp modelId="{2D88BA19-1E92-1F41-BCB4-0D05AAA9A6F3}">
      <dsp:nvSpPr>
        <dsp:cNvPr id="0" name=""/>
        <dsp:cNvSpPr/>
      </dsp:nvSpPr>
      <dsp:spPr>
        <a:xfrm rot="10800000">
          <a:off x="0" y="803"/>
          <a:ext cx="7543800" cy="1727681"/>
        </a:xfrm>
        <a:prstGeom prst="upArrowCallou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r>
            <a:rPr lang="fr-FR" sz="3900" kern="1200" dirty="0"/>
            <a:t>Conseil scientifique</a:t>
          </a:r>
        </a:p>
      </dsp:txBody>
      <dsp:txXfrm rot="10800000">
        <a:off x="0" y="803"/>
        <a:ext cx="7543800" cy="112259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AD280A-19B3-4C4D-A4FE-2818585BE6E3}">
      <dsp:nvSpPr>
        <dsp:cNvPr id="0" name=""/>
        <dsp:cNvSpPr/>
      </dsp:nvSpPr>
      <dsp:spPr>
        <a:xfrm>
          <a:off x="0" y="3712270"/>
          <a:ext cx="8550912" cy="812154"/>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fr-FR" sz="2800" kern="1200" dirty="0" err="1">
              <a:solidFill>
                <a:srgbClr val="FF0000"/>
              </a:solidFill>
              <a:latin typeface="Calibri"/>
              <a:ea typeface="+mn-ea"/>
              <a:cs typeface="+mn-cs"/>
            </a:rPr>
            <a:t>laetitia.roux-luzi@univ-amu.fr</a:t>
          </a:r>
          <a:endParaRPr lang="fr-FR" sz="2800" kern="1200" dirty="0">
            <a:solidFill>
              <a:srgbClr val="FF0000"/>
            </a:solidFill>
            <a:latin typeface="Calibri"/>
            <a:ea typeface="+mn-ea"/>
            <a:cs typeface="+mn-cs"/>
          </a:endParaRPr>
        </a:p>
      </dsp:txBody>
      <dsp:txXfrm>
        <a:off x="0" y="3712270"/>
        <a:ext cx="8550912" cy="812154"/>
      </dsp:txXfrm>
    </dsp:sp>
    <dsp:sp modelId="{2150443C-E443-9048-8384-C8B0AA8862E9}">
      <dsp:nvSpPr>
        <dsp:cNvPr id="0" name=""/>
        <dsp:cNvSpPr/>
      </dsp:nvSpPr>
      <dsp:spPr>
        <a:xfrm rot="10800000">
          <a:off x="0" y="2475359"/>
          <a:ext cx="8550912" cy="1249092"/>
        </a:xfrm>
        <a:prstGeom prst="upArrowCallou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fr-FR" sz="2800" kern="1200" dirty="0"/>
            <a:t>Inscriptions et soutenances</a:t>
          </a:r>
        </a:p>
      </dsp:txBody>
      <dsp:txXfrm rot="10800000">
        <a:off x="0" y="2475359"/>
        <a:ext cx="8550912" cy="811623"/>
      </dsp:txXfrm>
    </dsp:sp>
    <dsp:sp modelId="{EE64A1B9-5765-3E42-ACDC-C601651FE534}">
      <dsp:nvSpPr>
        <dsp:cNvPr id="0" name=""/>
        <dsp:cNvSpPr/>
      </dsp:nvSpPr>
      <dsp:spPr>
        <a:xfrm rot="10800000">
          <a:off x="0" y="1238449"/>
          <a:ext cx="8550912" cy="1249092"/>
        </a:xfrm>
        <a:prstGeom prst="upArrowCallou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fr-FR" sz="2800" kern="1200" dirty="0"/>
            <a:t>Responsable de Scolarité</a:t>
          </a:r>
        </a:p>
      </dsp:txBody>
      <dsp:txXfrm rot="10800000">
        <a:off x="0" y="1238449"/>
        <a:ext cx="8550912" cy="811623"/>
      </dsp:txXfrm>
    </dsp:sp>
    <dsp:sp modelId="{D96595E7-A66F-7D4A-B2A3-A5BC966C7A61}">
      <dsp:nvSpPr>
        <dsp:cNvPr id="0" name=""/>
        <dsp:cNvSpPr/>
      </dsp:nvSpPr>
      <dsp:spPr>
        <a:xfrm rot="10800000">
          <a:off x="0" y="1538"/>
          <a:ext cx="8550912" cy="1249092"/>
        </a:xfrm>
        <a:prstGeom prst="upArrowCallou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fr-FR" sz="2800" kern="1200" dirty="0"/>
            <a:t>Mme Laetitia Roux-Luzi </a:t>
          </a:r>
        </a:p>
      </dsp:txBody>
      <dsp:txXfrm rot="10800000">
        <a:off x="0" y="1538"/>
        <a:ext cx="8550912" cy="81162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CAAA87-E137-0D4B-AA55-24DF720A8799}">
      <dsp:nvSpPr>
        <dsp:cNvPr id="0" name=""/>
        <dsp:cNvSpPr/>
      </dsp:nvSpPr>
      <dsp:spPr>
        <a:xfrm>
          <a:off x="0" y="3712270"/>
          <a:ext cx="8229600" cy="812154"/>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fr-FR" sz="2800" kern="1200" dirty="0">
              <a:hlinkClick xmlns:r="http://schemas.openxmlformats.org/officeDocument/2006/relationships" r:id="rId1"/>
            </a:rPr>
            <a:t>stephanie.savidan@univ-amu.fr</a:t>
          </a:r>
          <a:endParaRPr lang="fr-FR" sz="2800" kern="1200" dirty="0"/>
        </a:p>
      </dsp:txBody>
      <dsp:txXfrm>
        <a:off x="0" y="3712270"/>
        <a:ext cx="8229600" cy="812154"/>
      </dsp:txXfrm>
    </dsp:sp>
    <dsp:sp modelId="{EE64A1B9-5765-3E42-ACDC-C601651FE534}">
      <dsp:nvSpPr>
        <dsp:cNvPr id="0" name=""/>
        <dsp:cNvSpPr/>
      </dsp:nvSpPr>
      <dsp:spPr>
        <a:xfrm rot="10800000">
          <a:off x="0" y="2508698"/>
          <a:ext cx="8229600" cy="1249092"/>
        </a:xfrm>
        <a:prstGeom prst="upArrowCallou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fr-FR" sz="2800" kern="1200" dirty="0"/>
            <a:t>Administration, suivi et formation</a:t>
          </a:r>
        </a:p>
      </dsp:txBody>
      <dsp:txXfrm rot="10800000">
        <a:off x="0" y="2508698"/>
        <a:ext cx="8229600" cy="811623"/>
      </dsp:txXfrm>
    </dsp:sp>
    <dsp:sp modelId="{A6E9CB63-34DF-4142-AA5E-A19B0DD1681F}">
      <dsp:nvSpPr>
        <dsp:cNvPr id="0" name=""/>
        <dsp:cNvSpPr/>
      </dsp:nvSpPr>
      <dsp:spPr>
        <a:xfrm rot="10800000">
          <a:off x="0" y="1238449"/>
          <a:ext cx="8229600" cy="1249092"/>
        </a:xfrm>
        <a:prstGeom prst="upArrowCallou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fr-FR" sz="2800" kern="1200" dirty="0"/>
            <a:t>Assistante de direction </a:t>
          </a:r>
        </a:p>
      </dsp:txBody>
      <dsp:txXfrm rot="10800000">
        <a:off x="0" y="1238449"/>
        <a:ext cx="8229600" cy="811623"/>
      </dsp:txXfrm>
    </dsp:sp>
    <dsp:sp modelId="{D96595E7-A66F-7D4A-B2A3-A5BC966C7A61}">
      <dsp:nvSpPr>
        <dsp:cNvPr id="0" name=""/>
        <dsp:cNvSpPr/>
      </dsp:nvSpPr>
      <dsp:spPr>
        <a:xfrm rot="10800000">
          <a:off x="0" y="964"/>
          <a:ext cx="8229600" cy="1249092"/>
        </a:xfrm>
        <a:prstGeom prst="upArrowCallou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fr-FR" sz="2800" kern="1200" dirty="0"/>
            <a:t>Mme Stéphanie </a:t>
          </a:r>
          <a:r>
            <a:rPr lang="fr-FR" sz="2800" kern="1200" dirty="0" err="1"/>
            <a:t>Savidan</a:t>
          </a:r>
          <a:endParaRPr lang="fr-FR" sz="2800" kern="1200" dirty="0"/>
        </a:p>
      </dsp:txBody>
      <dsp:txXfrm rot="10800000">
        <a:off x="0" y="964"/>
        <a:ext cx="8229600" cy="81162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CFADBB-6D0D-E34E-9B18-0A7822902666}">
      <dsp:nvSpPr>
        <dsp:cNvPr id="0" name=""/>
        <dsp:cNvSpPr/>
      </dsp:nvSpPr>
      <dsp:spPr>
        <a:xfrm>
          <a:off x="0" y="3629747"/>
          <a:ext cx="8229600" cy="895026"/>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fr-FR" sz="3600" kern="1200" dirty="0" err="1">
              <a:solidFill>
                <a:srgbClr val="FF0000"/>
              </a:solidFill>
            </a:rPr>
            <a:t>sabine.luciani@univ-amu.fr</a:t>
          </a:r>
          <a:endParaRPr lang="fr-FR" sz="3600" kern="1200" dirty="0">
            <a:solidFill>
              <a:srgbClr val="FF0000"/>
            </a:solidFill>
          </a:endParaRPr>
        </a:p>
      </dsp:txBody>
      <dsp:txXfrm>
        <a:off x="0" y="3629747"/>
        <a:ext cx="8229600" cy="895026"/>
      </dsp:txXfrm>
    </dsp:sp>
    <dsp:sp modelId="{EE64A1B9-5765-3E42-ACDC-C601651FE534}">
      <dsp:nvSpPr>
        <dsp:cNvPr id="0" name=""/>
        <dsp:cNvSpPr/>
      </dsp:nvSpPr>
      <dsp:spPr>
        <a:xfrm rot="10800000">
          <a:off x="0" y="2339457"/>
          <a:ext cx="8229600" cy="1376551"/>
        </a:xfrm>
        <a:prstGeom prst="upArrowCallou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fr-FR" sz="3600" kern="1200" dirty="0"/>
            <a:t>Directrice de l'ED</a:t>
          </a:r>
        </a:p>
      </dsp:txBody>
      <dsp:txXfrm rot="10800000">
        <a:off x="0" y="2339457"/>
        <a:ext cx="8229600" cy="894442"/>
      </dsp:txXfrm>
    </dsp:sp>
    <dsp:sp modelId="{AB628D3D-E25F-9541-AE80-851C43E051A2}">
      <dsp:nvSpPr>
        <dsp:cNvPr id="0" name=""/>
        <dsp:cNvSpPr/>
      </dsp:nvSpPr>
      <dsp:spPr>
        <a:xfrm rot="10800000">
          <a:off x="0" y="902850"/>
          <a:ext cx="8229600" cy="1376551"/>
        </a:xfrm>
        <a:prstGeom prst="upArrowCallou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fr-FR" sz="3600" kern="1200" dirty="0"/>
            <a:t>Professeure de langue et littérature latines</a:t>
          </a:r>
        </a:p>
      </dsp:txBody>
      <dsp:txXfrm rot="10800000">
        <a:off x="0" y="902850"/>
        <a:ext cx="8229600" cy="894442"/>
      </dsp:txXfrm>
    </dsp:sp>
    <dsp:sp modelId="{D96595E7-A66F-7D4A-B2A3-A5BC966C7A61}">
      <dsp:nvSpPr>
        <dsp:cNvPr id="0" name=""/>
        <dsp:cNvSpPr/>
      </dsp:nvSpPr>
      <dsp:spPr>
        <a:xfrm rot="10800000">
          <a:off x="0" y="0"/>
          <a:ext cx="8229600" cy="914443"/>
        </a:xfrm>
        <a:prstGeom prst="upArrowCallou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fr-FR" sz="3600" kern="1200" dirty="0"/>
            <a:t>Sabine</a:t>
          </a:r>
          <a:r>
            <a:rPr lang="fr-FR" sz="3600" kern="1200" baseline="0" dirty="0"/>
            <a:t> Luciani</a:t>
          </a:r>
          <a:endParaRPr lang="fr-FR" sz="3600" kern="1200" dirty="0"/>
        </a:p>
      </dsp:txBody>
      <dsp:txXfrm rot="10800000">
        <a:off x="0" y="0"/>
        <a:ext cx="8229600" cy="59417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4DF12-985B-F24A-931F-6AAEA6046A56}">
      <dsp:nvSpPr>
        <dsp:cNvPr id="0" name=""/>
        <dsp:cNvSpPr/>
      </dsp:nvSpPr>
      <dsp:spPr>
        <a:xfrm>
          <a:off x="3058" y="1412842"/>
          <a:ext cx="2086486" cy="17209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228600" lvl="1" indent="-228600" algn="l" defTabSz="1155700">
            <a:lnSpc>
              <a:spcPct val="90000"/>
            </a:lnSpc>
            <a:spcBef>
              <a:spcPct val="0"/>
            </a:spcBef>
            <a:spcAft>
              <a:spcPct val="15000"/>
            </a:spcAft>
            <a:buChar char="•"/>
          </a:pPr>
          <a:r>
            <a:rPr lang="fr-FR" sz="2600" kern="1200" dirty="0"/>
            <a:t>Chaque année en septembre</a:t>
          </a:r>
        </a:p>
      </dsp:txBody>
      <dsp:txXfrm>
        <a:off x="42661" y="1452445"/>
        <a:ext cx="2007280" cy="1272941"/>
      </dsp:txXfrm>
    </dsp:sp>
    <dsp:sp modelId="{08740758-CC1D-604B-80AB-1F7046F7971C}">
      <dsp:nvSpPr>
        <dsp:cNvPr id="0" name=""/>
        <dsp:cNvSpPr/>
      </dsp:nvSpPr>
      <dsp:spPr>
        <a:xfrm>
          <a:off x="1192024" y="1881665"/>
          <a:ext cx="2213913" cy="2213913"/>
        </a:xfrm>
        <a:prstGeom prst="leftCircularArrow">
          <a:avLst>
            <a:gd name="adj1" fmla="val 2764"/>
            <a:gd name="adj2" fmla="val 337007"/>
            <a:gd name="adj3" fmla="val 2112518"/>
            <a:gd name="adj4" fmla="val 9024489"/>
            <a:gd name="adj5" fmla="val 3224"/>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70B441-4537-CC46-804B-C2BEF610AB41}">
      <dsp:nvSpPr>
        <dsp:cNvPr id="0" name=""/>
        <dsp:cNvSpPr/>
      </dsp:nvSpPr>
      <dsp:spPr>
        <a:xfrm>
          <a:off x="466722" y="2764989"/>
          <a:ext cx="1854654" cy="737534"/>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fr-FR" sz="2800" kern="1200" dirty="0"/>
            <a:t>Inscription</a:t>
          </a:r>
        </a:p>
      </dsp:txBody>
      <dsp:txXfrm>
        <a:off x="488324" y="2786591"/>
        <a:ext cx="1811450" cy="694330"/>
      </dsp:txXfrm>
    </dsp:sp>
    <dsp:sp modelId="{6A8A84F9-3DCD-7D4F-9CF3-2C4147DA8D2E}">
      <dsp:nvSpPr>
        <dsp:cNvPr id="0" name=""/>
        <dsp:cNvSpPr/>
      </dsp:nvSpPr>
      <dsp:spPr>
        <a:xfrm>
          <a:off x="2612740" y="1412842"/>
          <a:ext cx="2086486" cy="17209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228600" lvl="1" indent="-228600" algn="l" defTabSz="1155700">
            <a:lnSpc>
              <a:spcPct val="90000"/>
            </a:lnSpc>
            <a:spcBef>
              <a:spcPct val="0"/>
            </a:spcBef>
            <a:spcAft>
              <a:spcPct val="15000"/>
            </a:spcAft>
            <a:buChar char="•"/>
          </a:pPr>
          <a:r>
            <a:rPr lang="fr-FR" sz="2600" kern="1200" dirty="0"/>
            <a:t>Engagement pour 3 ans</a:t>
          </a:r>
        </a:p>
      </dsp:txBody>
      <dsp:txXfrm>
        <a:off x="2652343" y="1821213"/>
        <a:ext cx="2007280" cy="1272941"/>
      </dsp:txXfrm>
    </dsp:sp>
    <dsp:sp modelId="{C0B855BC-FEA6-5045-995E-6AE1EE46A949}">
      <dsp:nvSpPr>
        <dsp:cNvPr id="0" name=""/>
        <dsp:cNvSpPr/>
      </dsp:nvSpPr>
      <dsp:spPr>
        <a:xfrm>
          <a:off x="3784319" y="383545"/>
          <a:ext cx="2480519" cy="2480519"/>
        </a:xfrm>
        <a:prstGeom prst="circularArrow">
          <a:avLst>
            <a:gd name="adj1" fmla="val 2467"/>
            <a:gd name="adj2" fmla="val 298715"/>
            <a:gd name="adj3" fmla="val 19525775"/>
            <a:gd name="adj4" fmla="val 12575511"/>
            <a:gd name="adj5" fmla="val 2878"/>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4876C4B-7BEC-3B43-B23D-FEFBA30F4A3F}">
      <dsp:nvSpPr>
        <dsp:cNvPr id="0" name=""/>
        <dsp:cNvSpPr/>
      </dsp:nvSpPr>
      <dsp:spPr>
        <a:xfrm>
          <a:off x="3076404" y="1044075"/>
          <a:ext cx="1854654" cy="737534"/>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fr-FR" sz="2800" kern="1200" dirty="0"/>
            <a:t>Durée</a:t>
          </a:r>
        </a:p>
      </dsp:txBody>
      <dsp:txXfrm>
        <a:off x="3098006" y="1065677"/>
        <a:ext cx="1811450" cy="694330"/>
      </dsp:txXfrm>
    </dsp:sp>
    <dsp:sp modelId="{0E2CA618-20C0-0242-B558-CF04C680EBB9}">
      <dsp:nvSpPr>
        <dsp:cNvPr id="0" name=""/>
        <dsp:cNvSpPr/>
      </dsp:nvSpPr>
      <dsp:spPr>
        <a:xfrm>
          <a:off x="5222423" y="1412842"/>
          <a:ext cx="2086486" cy="17209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228600" lvl="1" indent="-228600" algn="l" defTabSz="1155700">
            <a:lnSpc>
              <a:spcPct val="90000"/>
            </a:lnSpc>
            <a:spcBef>
              <a:spcPct val="0"/>
            </a:spcBef>
            <a:spcAft>
              <a:spcPct val="15000"/>
            </a:spcAft>
            <a:buChar char="•"/>
          </a:pPr>
          <a:r>
            <a:rPr lang="fr-FR" sz="2600" kern="1200" dirty="0"/>
            <a:t>Dépôt de la thèse 3 mois avant </a:t>
          </a:r>
        </a:p>
      </dsp:txBody>
      <dsp:txXfrm>
        <a:off x="5262026" y="1452445"/>
        <a:ext cx="2007280" cy="1272941"/>
      </dsp:txXfrm>
    </dsp:sp>
    <dsp:sp modelId="{5B02BF81-C23D-9A47-8F40-0E1E0D70819B}">
      <dsp:nvSpPr>
        <dsp:cNvPr id="0" name=""/>
        <dsp:cNvSpPr/>
      </dsp:nvSpPr>
      <dsp:spPr>
        <a:xfrm>
          <a:off x="5686087" y="2764989"/>
          <a:ext cx="1854654" cy="737534"/>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fr-FR" sz="2800" kern="1200" dirty="0"/>
            <a:t>Soutenance</a:t>
          </a:r>
        </a:p>
      </dsp:txBody>
      <dsp:txXfrm>
        <a:off x="5707689" y="2786591"/>
        <a:ext cx="1811450" cy="69433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4D2397-2540-3548-966D-F376BEBE223C}">
      <dsp:nvSpPr>
        <dsp:cNvPr id="0" name=""/>
        <dsp:cNvSpPr/>
      </dsp:nvSpPr>
      <dsp:spPr>
        <a:xfrm rot="4396374">
          <a:off x="1534383" y="904737"/>
          <a:ext cx="3924894" cy="2737124"/>
        </a:xfrm>
        <a:prstGeom prst="swooshArrow">
          <a:avLst>
            <a:gd name="adj1" fmla="val 16310"/>
            <a:gd name="adj2" fmla="val 3137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50A4FB1-735A-464E-893C-A625381DA15F}">
      <dsp:nvSpPr>
        <dsp:cNvPr id="0" name=""/>
        <dsp:cNvSpPr/>
      </dsp:nvSpPr>
      <dsp:spPr>
        <a:xfrm>
          <a:off x="2872127" y="1174841"/>
          <a:ext cx="99115" cy="99115"/>
        </a:xfrm>
        <a:prstGeom prst="ellipse">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sp>
    <dsp:sp modelId="{ED43E690-6C73-EB4E-AB56-71D4C1BE0E7F}">
      <dsp:nvSpPr>
        <dsp:cNvPr id="0" name=""/>
        <dsp:cNvSpPr/>
      </dsp:nvSpPr>
      <dsp:spPr>
        <a:xfrm>
          <a:off x="3431768" y="1604495"/>
          <a:ext cx="99115" cy="99115"/>
        </a:xfrm>
        <a:prstGeom prst="ellipse">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sp>
    <dsp:sp modelId="{C3718D24-39A0-49C2-8172-894413B793E7}">
      <dsp:nvSpPr>
        <dsp:cNvPr id="0" name=""/>
        <dsp:cNvSpPr/>
      </dsp:nvSpPr>
      <dsp:spPr>
        <a:xfrm>
          <a:off x="3934895" y="2107349"/>
          <a:ext cx="99115" cy="99115"/>
        </a:xfrm>
        <a:prstGeom prst="ellipse">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sp>
    <dsp:sp modelId="{4CF1A199-DEE3-8248-8BC8-9BD3D588CBC0}">
      <dsp:nvSpPr>
        <dsp:cNvPr id="0" name=""/>
        <dsp:cNvSpPr/>
      </dsp:nvSpPr>
      <dsp:spPr>
        <a:xfrm>
          <a:off x="1271269" y="0"/>
          <a:ext cx="1850466" cy="727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b" anchorCtr="0">
          <a:noAutofit/>
        </a:bodyPr>
        <a:lstStyle/>
        <a:p>
          <a:pPr marL="0" lvl="0" indent="0" algn="ctr" defTabSz="800100">
            <a:lnSpc>
              <a:spcPct val="90000"/>
            </a:lnSpc>
            <a:spcBef>
              <a:spcPct val="0"/>
            </a:spcBef>
            <a:spcAft>
              <a:spcPct val="35000"/>
            </a:spcAft>
            <a:buNone/>
          </a:pPr>
          <a:r>
            <a:rPr lang="fr-FR" sz="1800" b="1" kern="1200" dirty="0"/>
            <a:t>Contrat Individuel de Formation</a:t>
          </a:r>
        </a:p>
      </dsp:txBody>
      <dsp:txXfrm>
        <a:off x="1271269" y="0"/>
        <a:ext cx="1850466" cy="727456"/>
      </dsp:txXfrm>
    </dsp:sp>
    <dsp:sp modelId="{DA4FC2E8-81DE-496C-B99D-83B35B1E353E}">
      <dsp:nvSpPr>
        <dsp:cNvPr id="0" name=""/>
        <dsp:cNvSpPr/>
      </dsp:nvSpPr>
      <dsp:spPr>
        <a:xfrm>
          <a:off x="3521837" y="860671"/>
          <a:ext cx="2750693" cy="727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fr-FR" sz="1800" b="0" kern="1200" dirty="0"/>
            <a:t>Maîtrise des outils scientifiques</a:t>
          </a:r>
          <a:endParaRPr lang="fr-FR" sz="1800" b="1" kern="1200" dirty="0"/>
        </a:p>
      </dsp:txBody>
      <dsp:txXfrm>
        <a:off x="3521837" y="860671"/>
        <a:ext cx="2750693" cy="727456"/>
      </dsp:txXfrm>
    </dsp:sp>
    <dsp:sp modelId="{4096D639-49F9-C14E-9A42-D33A23FFEE3B}">
      <dsp:nvSpPr>
        <dsp:cNvPr id="0" name=""/>
        <dsp:cNvSpPr/>
      </dsp:nvSpPr>
      <dsp:spPr>
        <a:xfrm>
          <a:off x="1271269" y="1290325"/>
          <a:ext cx="1850466" cy="727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r" defTabSz="800100">
            <a:lnSpc>
              <a:spcPct val="90000"/>
            </a:lnSpc>
            <a:spcBef>
              <a:spcPct val="0"/>
            </a:spcBef>
            <a:spcAft>
              <a:spcPct val="35000"/>
            </a:spcAft>
            <a:buNone/>
          </a:pPr>
          <a:r>
            <a:rPr lang="fr-FR" sz="1800" b="0" kern="1200" dirty="0"/>
            <a:t>Interdisciplinarité</a:t>
          </a:r>
        </a:p>
      </dsp:txBody>
      <dsp:txXfrm>
        <a:off x="1271269" y="1290325"/>
        <a:ext cx="1850466" cy="727456"/>
      </dsp:txXfrm>
    </dsp:sp>
    <dsp:sp modelId="{04BB7D3D-DEF1-4549-A82D-C05F3DA8A63B}">
      <dsp:nvSpPr>
        <dsp:cNvPr id="0" name=""/>
        <dsp:cNvSpPr/>
      </dsp:nvSpPr>
      <dsp:spPr>
        <a:xfrm>
          <a:off x="4298987" y="2660670"/>
          <a:ext cx="99115" cy="99115"/>
        </a:xfrm>
        <a:prstGeom prst="ellipse">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sp>
    <dsp:sp modelId="{D4C936B1-1E24-4D64-B0C5-2C924D897DC3}">
      <dsp:nvSpPr>
        <dsp:cNvPr id="0" name=""/>
        <dsp:cNvSpPr/>
      </dsp:nvSpPr>
      <dsp:spPr>
        <a:xfrm>
          <a:off x="4422063" y="1793179"/>
          <a:ext cx="1850466" cy="727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fr-FR" sz="1800" b="0" kern="1200" dirty="0"/>
            <a:t>Compétences « transférables</a:t>
          </a:r>
          <a:r>
            <a:rPr lang="fr-FR" sz="1800" b="1" kern="1200" dirty="0"/>
            <a:t> »</a:t>
          </a:r>
        </a:p>
      </dsp:txBody>
      <dsp:txXfrm>
        <a:off x="4422063" y="1793179"/>
        <a:ext cx="1850466" cy="727456"/>
      </dsp:txXfrm>
    </dsp:sp>
    <dsp:sp modelId="{BB168FE4-B63B-4F49-A1F3-489B5C5B1590}">
      <dsp:nvSpPr>
        <dsp:cNvPr id="0" name=""/>
        <dsp:cNvSpPr/>
      </dsp:nvSpPr>
      <dsp:spPr>
        <a:xfrm>
          <a:off x="1271269" y="2346500"/>
          <a:ext cx="2750693" cy="727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r" defTabSz="800100">
            <a:lnSpc>
              <a:spcPct val="90000"/>
            </a:lnSpc>
            <a:spcBef>
              <a:spcPct val="0"/>
            </a:spcBef>
            <a:spcAft>
              <a:spcPct val="35000"/>
            </a:spcAft>
            <a:buNone/>
          </a:pPr>
          <a:r>
            <a:rPr lang="fr-FR" sz="1800" b="0" kern="1200" dirty="0"/>
            <a:t>Portefeuille de compétences</a:t>
          </a:r>
        </a:p>
      </dsp:txBody>
      <dsp:txXfrm>
        <a:off x="1271269" y="2346500"/>
        <a:ext cx="2750693" cy="727456"/>
      </dsp:txXfrm>
    </dsp:sp>
    <dsp:sp modelId="{39F276D3-DFCE-41CF-8224-F69F43092CCC}">
      <dsp:nvSpPr>
        <dsp:cNvPr id="0" name=""/>
        <dsp:cNvSpPr/>
      </dsp:nvSpPr>
      <dsp:spPr>
        <a:xfrm>
          <a:off x="3771900" y="3819144"/>
          <a:ext cx="2500630" cy="727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0" lvl="0" indent="0" algn="ctr" defTabSz="800100">
            <a:lnSpc>
              <a:spcPct val="90000"/>
            </a:lnSpc>
            <a:spcBef>
              <a:spcPct val="0"/>
            </a:spcBef>
            <a:spcAft>
              <a:spcPct val="35000"/>
            </a:spcAft>
            <a:buNone/>
          </a:pPr>
          <a:r>
            <a:rPr lang="fr-FR" sz="1800" b="1" kern="1200" dirty="0"/>
            <a:t>Devenir professionnel</a:t>
          </a:r>
        </a:p>
      </dsp:txBody>
      <dsp:txXfrm>
        <a:off x="3771900" y="3819144"/>
        <a:ext cx="2500630" cy="72745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76475A-CC2F-B242-82E2-C1C873512822}">
      <dsp:nvSpPr>
        <dsp:cNvPr id="0" name=""/>
        <dsp:cNvSpPr/>
      </dsp:nvSpPr>
      <dsp:spPr>
        <a:xfrm>
          <a:off x="0" y="441800"/>
          <a:ext cx="7543800" cy="630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65E5D90-4CC5-AB4B-AE96-CA8F5F82B0DD}">
      <dsp:nvSpPr>
        <dsp:cNvPr id="0" name=""/>
        <dsp:cNvSpPr/>
      </dsp:nvSpPr>
      <dsp:spPr>
        <a:xfrm>
          <a:off x="377190" y="72800"/>
          <a:ext cx="5280660" cy="73800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596" tIns="0" rIns="199596" bIns="0" numCol="1" spcCol="1270" anchor="ctr" anchorCtr="0">
          <a:noAutofit/>
        </a:bodyPr>
        <a:lstStyle/>
        <a:p>
          <a:pPr marL="0" lvl="0" indent="0" algn="l" defTabSz="800100" rtl="0">
            <a:lnSpc>
              <a:spcPct val="90000"/>
            </a:lnSpc>
            <a:spcBef>
              <a:spcPct val="0"/>
            </a:spcBef>
            <a:spcAft>
              <a:spcPct val="35000"/>
            </a:spcAft>
            <a:buNone/>
          </a:pPr>
          <a:r>
            <a:rPr lang="fr-FR" sz="1800" kern="1200" dirty="0"/>
            <a:t>Obligatoire depuis la rentrée 2016</a:t>
          </a:r>
        </a:p>
      </dsp:txBody>
      <dsp:txXfrm>
        <a:off x="413216" y="108826"/>
        <a:ext cx="5208608" cy="665948"/>
      </dsp:txXfrm>
    </dsp:sp>
    <dsp:sp modelId="{101059F4-695A-E643-A0E6-E000FBD49975}">
      <dsp:nvSpPr>
        <dsp:cNvPr id="0" name=""/>
        <dsp:cNvSpPr/>
      </dsp:nvSpPr>
      <dsp:spPr>
        <a:xfrm>
          <a:off x="0" y="1575800"/>
          <a:ext cx="7543800" cy="630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4C23761-D434-7A4F-84A5-3C85EAAFA895}">
      <dsp:nvSpPr>
        <dsp:cNvPr id="0" name=""/>
        <dsp:cNvSpPr/>
      </dsp:nvSpPr>
      <dsp:spPr>
        <a:xfrm>
          <a:off x="377190" y="1206800"/>
          <a:ext cx="5280660" cy="73800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596" tIns="0" rIns="199596" bIns="0" numCol="1" spcCol="1270" anchor="ctr" anchorCtr="0">
          <a:noAutofit/>
        </a:bodyPr>
        <a:lstStyle/>
        <a:p>
          <a:pPr marL="0" lvl="0" indent="0" algn="l" defTabSz="800100" rtl="0">
            <a:lnSpc>
              <a:spcPct val="90000"/>
            </a:lnSpc>
            <a:spcBef>
              <a:spcPct val="0"/>
            </a:spcBef>
            <a:spcAft>
              <a:spcPct val="35000"/>
            </a:spcAft>
            <a:buNone/>
          </a:pPr>
          <a:r>
            <a:rPr lang="fr-FR" sz="1800" kern="1200" dirty="0"/>
            <a:t>50H de formation scientifique/ 50H professionnalisante</a:t>
          </a:r>
        </a:p>
      </dsp:txBody>
      <dsp:txXfrm>
        <a:off x="413216" y="1242826"/>
        <a:ext cx="5208608" cy="665948"/>
      </dsp:txXfrm>
    </dsp:sp>
    <dsp:sp modelId="{8E349708-EBA8-4439-A26B-F54DC64E53FA}">
      <dsp:nvSpPr>
        <dsp:cNvPr id="0" name=""/>
        <dsp:cNvSpPr/>
      </dsp:nvSpPr>
      <dsp:spPr>
        <a:xfrm>
          <a:off x="0" y="2709800"/>
          <a:ext cx="7543800" cy="630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5FCF3B9-7E81-4422-890E-714C4C9F366D}">
      <dsp:nvSpPr>
        <dsp:cNvPr id="0" name=""/>
        <dsp:cNvSpPr/>
      </dsp:nvSpPr>
      <dsp:spPr>
        <a:xfrm>
          <a:off x="377190" y="2340800"/>
          <a:ext cx="5280660" cy="73800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596" tIns="0" rIns="199596" bIns="0" numCol="1" spcCol="1270" anchor="ctr" anchorCtr="0">
          <a:noAutofit/>
        </a:bodyPr>
        <a:lstStyle/>
        <a:p>
          <a:pPr marL="0" lvl="0" indent="0" algn="l" defTabSz="800100" rtl="0">
            <a:lnSpc>
              <a:spcPct val="90000"/>
            </a:lnSpc>
            <a:spcBef>
              <a:spcPct val="0"/>
            </a:spcBef>
            <a:spcAft>
              <a:spcPct val="35000"/>
            </a:spcAft>
            <a:buNone/>
          </a:pPr>
          <a:r>
            <a:rPr lang="fr-FR" sz="1800" kern="1200" dirty="0"/>
            <a:t>Dispense possible pour doctorants en CIFRE, salariés ou retraités.</a:t>
          </a:r>
        </a:p>
      </dsp:txBody>
      <dsp:txXfrm>
        <a:off x="413216" y="2376826"/>
        <a:ext cx="5208608" cy="665948"/>
      </dsp:txXfrm>
    </dsp:sp>
    <dsp:sp modelId="{228C8295-7E32-554D-969B-302561CCD280}">
      <dsp:nvSpPr>
        <dsp:cNvPr id="0" name=""/>
        <dsp:cNvSpPr/>
      </dsp:nvSpPr>
      <dsp:spPr>
        <a:xfrm>
          <a:off x="0" y="3843800"/>
          <a:ext cx="7543800" cy="630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063E930-4A79-9C4F-B9A7-F93BD72828A2}">
      <dsp:nvSpPr>
        <dsp:cNvPr id="0" name=""/>
        <dsp:cNvSpPr/>
      </dsp:nvSpPr>
      <dsp:spPr>
        <a:xfrm>
          <a:off x="377190" y="3474800"/>
          <a:ext cx="5280660" cy="73800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596" tIns="0" rIns="199596" bIns="0" numCol="1" spcCol="1270" anchor="ctr" anchorCtr="0">
          <a:noAutofit/>
        </a:bodyPr>
        <a:lstStyle/>
        <a:p>
          <a:pPr marL="0" lvl="0" indent="0" algn="l" defTabSz="800100" rtl="0">
            <a:lnSpc>
              <a:spcPct val="90000"/>
            </a:lnSpc>
            <a:spcBef>
              <a:spcPct val="0"/>
            </a:spcBef>
            <a:spcAft>
              <a:spcPct val="35000"/>
            </a:spcAft>
            <a:buNone/>
          </a:pPr>
          <a:r>
            <a:rPr lang="fr-FR" sz="1800" kern="1200" dirty="0"/>
            <a:t>2 formations obligatoires en D1</a:t>
          </a:r>
        </a:p>
      </dsp:txBody>
      <dsp:txXfrm>
        <a:off x="413216" y="3510826"/>
        <a:ext cx="5208608" cy="66594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BC8DAA-3652-5F48-9E0B-57E51F961AB6}">
      <dsp:nvSpPr>
        <dsp:cNvPr id="0" name=""/>
        <dsp:cNvSpPr/>
      </dsp:nvSpPr>
      <dsp:spPr>
        <a:xfrm>
          <a:off x="0" y="441800"/>
          <a:ext cx="7543800" cy="630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6CBD2A6-61F0-C744-AAB7-E0ABA51EBB01}">
      <dsp:nvSpPr>
        <dsp:cNvPr id="0" name=""/>
        <dsp:cNvSpPr/>
      </dsp:nvSpPr>
      <dsp:spPr>
        <a:xfrm>
          <a:off x="377190" y="72800"/>
          <a:ext cx="5280660" cy="73800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596" tIns="0" rIns="199596" bIns="0" numCol="1" spcCol="1270" anchor="ctr" anchorCtr="0">
          <a:noAutofit/>
        </a:bodyPr>
        <a:lstStyle/>
        <a:p>
          <a:pPr marL="0" lvl="0" indent="0" algn="l" defTabSz="889000" rtl="0">
            <a:lnSpc>
              <a:spcPct val="90000"/>
            </a:lnSpc>
            <a:spcBef>
              <a:spcPct val="0"/>
            </a:spcBef>
            <a:spcAft>
              <a:spcPct val="35000"/>
            </a:spcAft>
            <a:buNone/>
          </a:pPr>
          <a:r>
            <a:rPr lang="fr-FR" sz="2000" kern="1200" dirty="0"/>
            <a:t>Unités de recherches </a:t>
          </a:r>
        </a:p>
      </dsp:txBody>
      <dsp:txXfrm>
        <a:off x="413216" y="108826"/>
        <a:ext cx="5208608" cy="665948"/>
      </dsp:txXfrm>
    </dsp:sp>
    <dsp:sp modelId="{87A13AE8-03B2-194E-9D1F-A81564D40DE0}">
      <dsp:nvSpPr>
        <dsp:cNvPr id="0" name=""/>
        <dsp:cNvSpPr/>
      </dsp:nvSpPr>
      <dsp:spPr>
        <a:xfrm>
          <a:off x="0" y="1575800"/>
          <a:ext cx="7543800" cy="630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D1F210C-CBB7-DB49-8968-EE7B07886AB6}">
      <dsp:nvSpPr>
        <dsp:cNvPr id="0" name=""/>
        <dsp:cNvSpPr/>
      </dsp:nvSpPr>
      <dsp:spPr>
        <a:xfrm>
          <a:off x="377190" y="1206800"/>
          <a:ext cx="5280660" cy="73800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596" tIns="0" rIns="199596" bIns="0" numCol="1" spcCol="1270" anchor="ctr" anchorCtr="0">
          <a:noAutofit/>
        </a:bodyPr>
        <a:lstStyle/>
        <a:p>
          <a:pPr marL="0" lvl="0" indent="0" algn="l" defTabSz="889000" rtl="0">
            <a:lnSpc>
              <a:spcPct val="90000"/>
            </a:lnSpc>
            <a:spcBef>
              <a:spcPct val="0"/>
            </a:spcBef>
            <a:spcAft>
              <a:spcPct val="35000"/>
            </a:spcAft>
            <a:buNone/>
          </a:pPr>
          <a:r>
            <a:rPr lang="fr-FR" sz="2000" kern="1200" dirty="0"/>
            <a:t>Ecole doctorale</a:t>
          </a:r>
        </a:p>
      </dsp:txBody>
      <dsp:txXfrm>
        <a:off x="413216" y="1242826"/>
        <a:ext cx="5208608" cy="665948"/>
      </dsp:txXfrm>
    </dsp:sp>
    <dsp:sp modelId="{CF4F2A85-9889-4B78-A354-8C2742F870AB}">
      <dsp:nvSpPr>
        <dsp:cNvPr id="0" name=""/>
        <dsp:cNvSpPr/>
      </dsp:nvSpPr>
      <dsp:spPr>
        <a:xfrm>
          <a:off x="0" y="2709800"/>
          <a:ext cx="7543800" cy="630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899EB4A-8333-4C64-BF25-9E82DC82BDD3}">
      <dsp:nvSpPr>
        <dsp:cNvPr id="0" name=""/>
        <dsp:cNvSpPr/>
      </dsp:nvSpPr>
      <dsp:spPr>
        <a:xfrm>
          <a:off x="377190" y="2340800"/>
          <a:ext cx="5280660" cy="73800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596" tIns="0" rIns="199596" bIns="0" numCol="1" spcCol="1270" anchor="ctr" anchorCtr="0">
          <a:noAutofit/>
        </a:bodyPr>
        <a:lstStyle/>
        <a:p>
          <a:pPr marL="0" lvl="0" indent="0" algn="l" defTabSz="889000" rtl="0">
            <a:lnSpc>
              <a:spcPct val="90000"/>
            </a:lnSpc>
            <a:spcBef>
              <a:spcPct val="0"/>
            </a:spcBef>
            <a:spcAft>
              <a:spcPct val="35000"/>
            </a:spcAft>
            <a:buNone/>
          </a:pPr>
          <a:r>
            <a:rPr lang="fr-FR" sz="2000" kern="1200" dirty="0"/>
            <a:t>Direction de la Formation Doctorale</a:t>
          </a:r>
        </a:p>
      </dsp:txBody>
      <dsp:txXfrm>
        <a:off x="413216" y="2376826"/>
        <a:ext cx="5208608" cy="665948"/>
      </dsp:txXfrm>
    </dsp:sp>
    <dsp:sp modelId="{6B90E2CE-D08B-104F-803F-9E86FF312872}">
      <dsp:nvSpPr>
        <dsp:cNvPr id="0" name=""/>
        <dsp:cNvSpPr/>
      </dsp:nvSpPr>
      <dsp:spPr>
        <a:xfrm>
          <a:off x="0" y="3843800"/>
          <a:ext cx="7543800" cy="630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CD413C5-024E-4E48-A37B-62B44D675E93}">
      <dsp:nvSpPr>
        <dsp:cNvPr id="0" name=""/>
        <dsp:cNvSpPr/>
      </dsp:nvSpPr>
      <dsp:spPr>
        <a:xfrm>
          <a:off x="377190" y="3474800"/>
          <a:ext cx="5280660" cy="73800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596" tIns="0" rIns="199596" bIns="0" numCol="1" spcCol="1270" anchor="ctr" anchorCtr="0">
          <a:noAutofit/>
        </a:bodyPr>
        <a:lstStyle/>
        <a:p>
          <a:pPr marL="0" lvl="0" indent="0" algn="l" defTabSz="889000" rtl="0">
            <a:lnSpc>
              <a:spcPct val="90000"/>
            </a:lnSpc>
            <a:spcBef>
              <a:spcPct val="0"/>
            </a:spcBef>
            <a:spcAft>
              <a:spcPct val="35000"/>
            </a:spcAft>
            <a:buNone/>
          </a:pPr>
          <a:r>
            <a:rPr lang="fr-FR" sz="2000" kern="1200" dirty="0"/>
            <a:t>Formations hors catalogue</a:t>
          </a:r>
        </a:p>
      </dsp:txBody>
      <dsp:txXfrm>
        <a:off x="413216" y="3510826"/>
        <a:ext cx="5208608" cy="66594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E23E37-1FDD-6A46-BE58-C2EB2DDEC476}">
      <dsp:nvSpPr>
        <dsp:cNvPr id="0" name=""/>
        <dsp:cNvSpPr/>
      </dsp:nvSpPr>
      <dsp:spPr>
        <a:xfrm>
          <a:off x="2753487" y="2447741"/>
          <a:ext cx="2036826" cy="203682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fr-FR" sz="3300" kern="1200" dirty="0" err="1"/>
            <a:t>Adum.fr</a:t>
          </a:r>
          <a:endParaRPr lang="fr-FR" sz="3300" kern="1200" dirty="0"/>
        </a:p>
      </dsp:txBody>
      <dsp:txXfrm>
        <a:off x="3051773" y="2746027"/>
        <a:ext cx="1440254" cy="1440254"/>
      </dsp:txXfrm>
    </dsp:sp>
    <dsp:sp modelId="{D35FC88D-3343-3D4B-91FE-1A59DF55E03C}">
      <dsp:nvSpPr>
        <dsp:cNvPr id="0" name=""/>
        <dsp:cNvSpPr/>
      </dsp:nvSpPr>
      <dsp:spPr>
        <a:xfrm rot="11700000">
          <a:off x="938433" y="2655157"/>
          <a:ext cx="1780012" cy="580495"/>
        </a:xfrm>
        <a:prstGeom prst="lef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C6B1DC5-51BD-B243-984F-655C3E8674BE}">
      <dsp:nvSpPr>
        <dsp:cNvPr id="0" name=""/>
        <dsp:cNvSpPr/>
      </dsp:nvSpPr>
      <dsp:spPr>
        <a:xfrm>
          <a:off x="1267" y="1941061"/>
          <a:ext cx="1934984" cy="1547987"/>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fr-FR" sz="2600" kern="1200" dirty="0"/>
            <a:t>Informations</a:t>
          </a:r>
        </a:p>
      </dsp:txBody>
      <dsp:txXfrm>
        <a:off x="46606" y="1986400"/>
        <a:ext cx="1844306" cy="1457309"/>
      </dsp:txXfrm>
    </dsp:sp>
    <dsp:sp modelId="{1E03E8F4-3BBC-0946-A610-024F8B7519E1}">
      <dsp:nvSpPr>
        <dsp:cNvPr id="0" name=""/>
        <dsp:cNvSpPr/>
      </dsp:nvSpPr>
      <dsp:spPr>
        <a:xfrm rot="14700000">
          <a:off x="2031577" y="1352398"/>
          <a:ext cx="1780012" cy="580495"/>
        </a:xfrm>
        <a:prstGeom prst="lef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5BAE348-AE2D-4344-9A64-A5E044BBF2C6}">
      <dsp:nvSpPr>
        <dsp:cNvPr id="0" name=""/>
        <dsp:cNvSpPr/>
      </dsp:nvSpPr>
      <dsp:spPr>
        <a:xfrm>
          <a:off x="1577959" y="62032"/>
          <a:ext cx="1934984" cy="1547987"/>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fr-FR" sz="2600" kern="1200" dirty="0"/>
            <a:t>Inscriptions</a:t>
          </a:r>
        </a:p>
      </dsp:txBody>
      <dsp:txXfrm>
        <a:off x="1623298" y="107371"/>
        <a:ext cx="1844306" cy="1457309"/>
      </dsp:txXfrm>
    </dsp:sp>
    <dsp:sp modelId="{60CEADDA-369F-474E-B143-988D2BF25304}">
      <dsp:nvSpPr>
        <dsp:cNvPr id="0" name=""/>
        <dsp:cNvSpPr/>
      </dsp:nvSpPr>
      <dsp:spPr>
        <a:xfrm rot="17700000">
          <a:off x="3732209" y="1352398"/>
          <a:ext cx="1780012" cy="580495"/>
        </a:xfrm>
        <a:prstGeom prst="lef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698E437-19BA-284B-A671-19C7CADD5D7A}">
      <dsp:nvSpPr>
        <dsp:cNvPr id="0" name=""/>
        <dsp:cNvSpPr/>
      </dsp:nvSpPr>
      <dsp:spPr>
        <a:xfrm>
          <a:off x="4030856" y="62032"/>
          <a:ext cx="1934984" cy="1547987"/>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fr-FR" sz="2600" kern="1200" dirty="0"/>
            <a:t>Evaluations</a:t>
          </a:r>
        </a:p>
      </dsp:txBody>
      <dsp:txXfrm>
        <a:off x="4076195" y="107371"/>
        <a:ext cx="1844306" cy="1457309"/>
      </dsp:txXfrm>
    </dsp:sp>
    <dsp:sp modelId="{F1A7E774-7185-D444-B657-9FEB96C18064}">
      <dsp:nvSpPr>
        <dsp:cNvPr id="0" name=""/>
        <dsp:cNvSpPr/>
      </dsp:nvSpPr>
      <dsp:spPr>
        <a:xfrm rot="20700000">
          <a:off x="4825353" y="2655157"/>
          <a:ext cx="1780012" cy="580495"/>
        </a:xfrm>
        <a:prstGeom prst="lef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BF2A8F8-F9B0-234F-8F54-668E82F7F336}">
      <dsp:nvSpPr>
        <dsp:cNvPr id="0" name=""/>
        <dsp:cNvSpPr/>
      </dsp:nvSpPr>
      <dsp:spPr>
        <a:xfrm>
          <a:off x="5607548" y="1941061"/>
          <a:ext cx="1934984" cy="1547987"/>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fr-FR" sz="2600" kern="1200" dirty="0"/>
            <a:t>Portfolio</a:t>
          </a:r>
        </a:p>
      </dsp:txBody>
      <dsp:txXfrm>
        <a:off x="5652887" y="1986400"/>
        <a:ext cx="1844306" cy="145730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5DECC3-74C1-7B4A-8F5A-3703A39F77E5}">
      <dsp:nvSpPr>
        <dsp:cNvPr id="0" name=""/>
        <dsp:cNvSpPr/>
      </dsp:nvSpPr>
      <dsp:spPr>
        <a:xfrm>
          <a:off x="0" y="285704"/>
          <a:ext cx="7558844" cy="378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6650" tIns="312420" rIns="586650" bIns="106680" numCol="1" spcCol="1270" anchor="t" anchorCtr="0">
          <a:noAutofit/>
        </a:bodyPr>
        <a:lstStyle/>
        <a:p>
          <a:pPr marL="114300" lvl="1" indent="-114300" algn="l" defTabSz="666750">
            <a:lnSpc>
              <a:spcPct val="90000"/>
            </a:lnSpc>
            <a:spcBef>
              <a:spcPct val="0"/>
            </a:spcBef>
            <a:spcAft>
              <a:spcPct val="15000"/>
            </a:spcAft>
            <a:buChar char="•"/>
          </a:pPr>
          <a:endParaRPr lang="fr-FR" sz="1500" kern="1200"/>
        </a:p>
      </dsp:txBody>
      <dsp:txXfrm>
        <a:off x="0" y="285704"/>
        <a:ext cx="7558844" cy="378000"/>
      </dsp:txXfrm>
    </dsp:sp>
    <dsp:sp modelId="{458ED3BC-8A40-EC48-B156-40052EA35D93}">
      <dsp:nvSpPr>
        <dsp:cNvPr id="0" name=""/>
        <dsp:cNvSpPr/>
      </dsp:nvSpPr>
      <dsp:spPr>
        <a:xfrm>
          <a:off x="377942" y="64304"/>
          <a:ext cx="5291190" cy="44280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994" tIns="0" rIns="199994" bIns="0" numCol="1" spcCol="1270" anchor="ctr" anchorCtr="0">
          <a:noAutofit/>
        </a:bodyPr>
        <a:lstStyle/>
        <a:p>
          <a:pPr marL="0" lvl="0" indent="0" algn="l" defTabSz="889000" rtl="0">
            <a:lnSpc>
              <a:spcPct val="90000"/>
            </a:lnSpc>
            <a:spcBef>
              <a:spcPct val="0"/>
            </a:spcBef>
            <a:spcAft>
              <a:spcPct val="35000"/>
            </a:spcAft>
            <a:buNone/>
          </a:pPr>
          <a:r>
            <a:rPr lang="fr-FR" sz="2000" kern="1200" dirty="0"/>
            <a:t>Illustrator pour SHS (21H)</a:t>
          </a:r>
        </a:p>
      </dsp:txBody>
      <dsp:txXfrm>
        <a:off x="399558" y="85920"/>
        <a:ext cx="5247958" cy="399568"/>
      </dsp:txXfrm>
    </dsp:sp>
    <dsp:sp modelId="{2391463E-416A-7941-81CD-7A4EB93F7001}">
      <dsp:nvSpPr>
        <dsp:cNvPr id="0" name=""/>
        <dsp:cNvSpPr/>
      </dsp:nvSpPr>
      <dsp:spPr>
        <a:xfrm>
          <a:off x="0" y="966104"/>
          <a:ext cx="7558844" cy="378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AD6323B-297A-A044-93D4-1EA5B3828D08}">
      <dsp:nvSpPr>
        <dsp:cNvPr id="0" name=""/>
        <dsp:cNvSpPr/>
      </dsp:nvSpPr>
      <dsp:spPr>
        <a:xfrm>
          <a:off x="377942" y="744704"/>
          <a:ext cx="5291190" cy="44280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994" tIns="0" rIns="199994" bIns="0" numCol="1" spcCol="1270" anchor="ctr" anchorCtr="0">
          <a:noAutofit/>
        </a:bodyPr>
        <a:lstStyle/>
        <a:p>
          <a:pPr marL="0" lvl="0" indent="0" algn="l" defTabSz="889000" rtl="0">
            <a:lnSpc>
              <a:spcPct val="90000"/>
            </a:lnSpc>
            <a:spcBef>
              <a:spcPct val="0"/>
            </a:spcBef>
            <a:spcAft>
              <a:spcPct val="35000"/>
            </a:spcAft>
            <a:buNone/>
          </a:pPr>
          <a:r>
            <a:rPr lang="fr-FR" sz="2000" kern="1200" dirty="0"/>
            <a:t>Photoshop pour SHS (21H)</a:t>
          </a:r>
        </a:p>
      </dsp:txBody>
      <dsp:txXfrm>
        <a:off x="399558" y="766320"/>
        <a:ext cx="5247958" cy="399568"/>
      </dsp:txXfrm>
    </dsp:sp>
    <dsp:sp modelId="{AD78C87B-4DE2-4FC0-91B2-2632EBFADCAD}">
      <dsp:nvSpPr>
        <dsp:cNvPr id="0" name=""/>
        <dsp:cNvSpPr/>
      </dsp:nvSpPr>
      <dsp:spPr>
        <a:xfrm>
          <a:off x="0" y="1646504"/>
          <a:ext cx="7558844" cy="378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520EA46-FDF8-4FC3-97BC-A2AA3AC0E7F2}">
      <dsp:nvSpPr>
        <dsp:cNvPr id="0" name=""/>
        <dsp:cNvSpPr/>
      </dsp:nvSpPr>
      <dsp:spPr>
        <a:xfrm>
          <a:off x="377942" y="1425104"/>
          <a:ext cx="5291190" cy="44280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994" tIns="0" rIns="199994" bIns="0" numCol="1" spcCol="1270" anchor="ctr" anchorCtr="0">
          <a:noAutofit/>
        </a:bodyPr>
        <a:lstStyle/>
        <a:p>
          <a:pPr marL="0" lvl="0" indent="0" algn="l" defTabSz="889000">
            <a:lnSpc>
              <a:spcPct val="90000"/>
            </a:lnSpc>
            <a:spcBef>
              <a:spcPct val="0"/>
            </a:spcBef>
            <a:spcAft>
              <a:spcPct val="35000"/>
            </a:spcAft>
            <a:buNone/>
          </a:pPr>
          <a:r>
            <a:rPr lang="fr-FR" sz="2000" b="0" kern="1200" dirty="0"/>
            <a:t>Utiliser In Design en SHS (21H)</a:t>
          </a:r>
        </a:p>
      </dsp:txBody>
      <dsp:txXfrm>
        <a:off x="399558" y="1446720"/>
        <a:ext cx="5247958" cy="399568"/>
      </dsp:txXfrm>
    </dsp:sp>
    <dsp:sp modelId="{ECC1F53C-1F7F-FE4F-9E6C-8D163D851C43}">
      <dsp:nvSpPr>
        <dsp:cNvPr id="0" name=""/>
        <dsp:cNvSpPr/>
      </dsp:nvSpPr>
      <dsp:spPr>
        <a:xfrm>
          <a:off x="0" y="2326904"/>
          <a:ext cx="7558844" cy="378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702428E-846A-2044-AEF4-7ED49730E1FD}">
      <dsp:nvSpPr>
        <dsp:cNvPr id="0" name=""/>
        <dsp:cNvSpPr/>
      </dsp:nvSpPr>
      <dsp:spPr>
        <a:xfrm>
          <a:off x="377942" y="2105504"/>
          <a:ext cx="5291190" cy="44280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994" tIns="0" rIns="199994" bIns="0" numCol="1" spcCol="1270" anchor="ctr" anchorCtr="0">
          <a:noAutofit/>
        </a:bodyPr>
        <a:lstStyle/>
        <a:p>
          <a:pPr marL="0" lvl="0" indent="0" algn="l" defTabSz="889000" rtl="0">
            <a:lnSpc>
              <a:spcPct val="90000"/>
            </a:lnSpc>
            <a:spcBef>
              <a:spcPct val="0"/>
            </a:spcBef>
            <a:spcAft>
              <a:spcPct val="35000"/>
            </a:spcAft>
            <a:buNone/>
          </a:pPr>
          <a:r>
            <a:rPr lang="fr-FR" sz="2000" kern="1200" dirty="0"/>
            <a:t>Topographie pour SHS (21H)</a:t>
          </a:r>
        </a:p>
      </dsp:txBody>
      <dsp:txXfrm>
        <a:off x="399558" y="2127120"/>
        <a:ext cx="5247958" cy="399568"/>
      </dsp:txXfrm>
    </dsp:sp>
    <dsp:sp modelId="{A6C5BB02-A375-3D4F-A5D8-602D7C18B049}">
      <dsp:nvSpPr>
        <dsp:cNvPr id="0" name=""/>
        <dsp:cNvSpPr/>
      </dsp:nvSpPr>
      <dsp:spPr>
        <a:xfrm>
          <a:off x="0" y="3007304"/>
          <a:ext cx="7558844" cy="378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C029F8F-4767-9447-81F1-24FB993E7403}">
      <dsp:nvSpPr>
        <dsp:cNvPr id="0" name=""/>
        <dsp:cNvSpPr/>
      </dsp:nvSpPr>
      <dsp:spPr>
        <a:xfrm>
          <a:off x="377942" y="2785904"/>
          <a:ext cx="5291190" cy="44280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994" tIns="0" rIns="199994" bIns="0" numCol="1" spcCol="1270" anchor="ctr" anchorCtr="0">
          <a:noAutofit/>
        </a:bodyPr>
        <a:lstStyle/>
        <a:p>
          <a:pPr marL="0" lvl="0" indent="0" algn="l" defTabSz="889000" rtl="0">
            <a:lnSpc>
              <a:spcPct val="90000"/>
            </a:lnSpc>
            <a:spcBef>
              <a:spcPct val="0"/>
            </a:spcBef>
            <a:spcAft>
              <a:spcPct val="35000"/>
            </a:spcAft>
            <a:buNone/>
          </a:pPr>
          <a:r>
            <a:rPr lang="fr-FR" sz="2000" kern="1200" dirty="0"/>
            <a:t>QGIS (28H)</a:t>
          </a:r>
        </a:p>
      </dsp:txBody>
      <dsp:txXfrm>
        <a:off x="399558" y="2807520"/>
        <a:ext cx="5247958" cy="399568"/>
      </dsp:txXfrm>
    </dsp:sp>
    <dsp:sp modelId="{ADA57D74-A8CD-1B4A-96BD-B92194C5D7F0}">
      <dsp:nvSpPr>
        <dsp:cNvPr id="0" name=""/>
        <dsp:cNvSpPr/>
      </dsp:nvSpPr>
      <dsp:spPr>
        <a:xfrm>
          <a:off x="0" y="3687704"/>
          <a:ext cx="7558844" cy="378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80C34E2-6254-7C4E-A561-C72531C189EE}">
      <dsp:nvSpPr>
        <dsp:cNvPr id="0" name=""/>
        <dsp:cNvSpPr/>
      </dsp:nvSpPr>
      <dsp:spPr>
        <a:xfrm>
          <a:off x="377942" y="3466304"/>
          <a:ext cx="5291190" cy="44280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994" tIns="0" rIns="199994" bIns="0" numCol="1" spcCol="1270" anchor="ctr" anchorCtr="0">
          <a:noAutofit/>
        </a:bodyPr>
        <a:lstStyle/>
        <a:p>
          <a:pPr marL="0" lvl="0" indent="0" algn="l" defTabSz="800100" rtl="0">
            <a:lnSpc>
              <a:spcPct val="90000"/>
            </a:lnSpc>
            <a:spcBef>
              <a:spcPct val="0"/>
            </a:spcBef>
            <a:spcAft>
              <a:spcPct val="35000"/>
            </a:spcAft>
            <a:buNone/>
          </a:pPr>
          <a:r>
            <a:rPr lang="fr-FR" sz="1800" kern="1200" dirty="0"/>
            <a:t>Accompagnement à la création de bases de données relationnelles (23H)</a:t>
          </a:r>
        </a:p>
      </dsp:txBody>
      <dsp:txXfrm>
        <a:off x="399558" y="3487920"/>
        <a:ext cx="5247958" cy="399568"/>
      </dsp:txXfrm>
    </dsp:sp>
    <dsp:sp modelId="{F0C96748-57CC-6247-B947-05F34BA1ED84}">
      <dsp:nvSpPr>
        <dsp:cNvPr id="0" name=""/>
        <dsp:cNvSpPr/>
      </dsp:nvSpPr>
      <dsp:spPr>
        <a:xfrm>
          <a:off x="0" y="4368104"/>
          <a:ext cx="7558844" cy="378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D89CF54-4294-4C45-91D3-1183107B4E02}">
      <dsp:nvSpPr>
        <dsp:cNvPr id="0" name=""/>
        <dsp:cNvSpPr/>
      </dsp:nvSpPr>
      <dsp:spPr>
        <a:xfrm>
          <a:off x="377942" y="4146704"/>
          <a:ext cx="5291190" cy="44280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994" tIns="0" rIns="199994" bIns="0" numCol="1" spcCol="1270" anchor="ctr" anchorCtr="0">
          <a:noAutofit/>
        </a:bodyPr>
        <a:lstStyle/>
        <a:p>
          <a:pPr marL="0" lvl="0" indent="0" algn="l" defTabSz="889000" rtl="0">
            <a:lnSpc>
              <a:spcPct val="90000"/>
            </a:lnSpc>
            <a:spcBef>
              <a:spcPct val="0"/>
            </a:spcBef>
            <a:spcAft>
              <a:spcPct val="35000"/>
            </a:spcAft>
            <a:buNone/>
          </a:pPr>
          <a:r>
            <a:rPr lang="fr-FR" sz="2000" kern="1200" dirty="0"/>
            <a:t>Logiciel "R" / Excel (PUD AMU) </a:t>
          </a:r>
        </a:p>
      </dsp:txBody>
      <dsp:txXfrm>
        <a:off x="399558" y="4168320"/>
        <a:ext cx="5247958" cy="3995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831F21-86B3-894F-8B71-AFCD246DD83C}">
      <dsp:nvSpPr>
        <dsp:cNvPr id="0" name=""/>
        <dsp:cNvSpPr/>
      </dsp:nvSpPr>
      <dsp:spPr>
        <a:xfrm>
          <a:off x="1913155" y="47285"/>
          <a:ext cx="2269689" cy="2269689"/>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fr-FR" sz="1700" kern="1200" dirty="0"/>
            <a:t>Formation</a:t>
          </a:r>
        </a:p>
      </dsp:txBody>
      <dsp:txXfrm>
        <a:off x="2215780" y="444480"/>
        <a:ext cx="1664438" cy="1021360"/>
      </dsp:txXfrm>
    </dsp:sp>
    <dsp:sp modelId="{2850CF5A-907F-BF42-9255-70F9B0244D7C}">
      <dsp:nvSpPr>
        <dsp:cNvPr id="0" name=""/>
        <dsp:cNvSpPr/>
      </dsp:nvSpPr>
      <dsp:spPr>
        <a:xfrm>
          <a:off x="2732134" y="1465840"/>
          <a:ext cx="2269689" cy="2269689"/>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fr-FR" sz="1700" kern="1200" dirty="0"/>
            <a:t>Expérience professionnelle</a:t>
          </a:r>
        </a:p>
      </dsp:txBody>
      <dsp:txXfrm>
        <a:off x="3426281" y="2052177"/>
        <a:ext cx="1361813" cy="1248328"/>
      </dsp:txXfrm>
    </dsp:sp>
    <dsp:sp modelId="{FBC9762C-643A-0E42-93BC-70D136D83FEE}">
      <dsp:nvSpPr>
        <dsp:cNvPr id="0" name=""/>
        <dsp:cNvSpPr/>
      </dsp:nvSpPr>
      <dsp:spPr>
        <a:xfrm>
          <a:off x="1094176" y="1465840"/>
          <a:ext cx="2269689" cy="2269689"/>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fr-FR" sz="1700" kern="1200" dirty="0"/>
            <a:t>Recherche</a:t>
          </a:r>
        </a:p>
      </dsp:txBody>
      <dsp:txXfrm>
        <a:off x="1307905" y="2052177"/>
        <a:ext cx="1361813" cy="124832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0EAE5D-F34A-BC4C-9D2A-5264412565DC}">
      <dsp:nvSpPr>
        <dsp:cNvPr id="0" name=""/>
        <dsp:cNvSpPr/>
      </dsp:nvSpPr>
      <dsp:spPr>
        <a:xfrm>
          <a:off x="0" y="301435"/>
          <a:ext cx="7543800" cy="655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4DBFDF5-FDFF-FD44-BDBE-24AAB7B204A3}">
      <dsp:nvSpPr>
        <dsp:cNvPr id="0" name=""/>
        <dsp:cNvSpPr/>
      </dsp:nvSpPr>
      <dsp:spPr>
        <a:xfrm>
          <a:off x="405765" y="51884"/>
          <a:ext cx="6535925" cy="633311"/>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596" tIns="0" rIns="199596" bIns="0" numCol="1" spcCol="1270" anchor="ctr" anchorCtr="0">
          <a:noAutofit/>
        </a:bodyPr>
        <a:lstStyle/>
        <a:p>
          <a:pPr marL="0" lvl="0" indent="0" algn="l" defTabSz="889000" rtl="0">
            <a:lnSpc>
              <a:spcPct val="90000"/>
            </a:lnSpc>
            <a:spcBef>
              <a:spcPct val="0"/>
            </a:spcBef>
            <a:spcAft>
              <a:spcPct val="35000"/>
            </a:spcAft>
            <a:buNone/>
          </a:pPr>
          <a:r>
            <a:rPr lang="fr-FR" sz="2000" kern="1200" dirty="0"/>
            <a:t>Rédaction d’un article scientifique en SHS (20H)</a:t>
          </a:r>
        </a:p>
      </dsp:txBody>
      <dsp:txXfrm>
        <a:off x="436681" y="82800"/>
        <a:ext cx="6474093" cy="571479"/>
      </dsp:txXfrm>
    </dsp:sp>
    <dsp:sp modelId="{920045EC-A7BF-F54E-A7C1-A8D93BE9EB8D}">
      <dsp:nvSpPr>
        <dsp:cNvPr id="0" name=""/>
        <dsp:cNvSpPr/>
      </dsp:nvSpPr>
      <dsp:spPr>
        <a:xfrm>
          <a:off x="0" y="1480795"/>
          <a:ext cx="7543800" cy="655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4C456DC-C48B-4C40-9B30-5B145C09FD25}">
      <dsp:nvSpPr>
        <dsp:cNvPr id="0" name=""/>
        <dsp:cNvSpPr/>
      </dsp:nvSpPr>
      <dsp:spPr>
        <a:xfrm>
          <a:off x="377190" y="1097035"/>
          <a:ext cx="5280660" cy="76752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596" tIns="0" rIns="199596" bIns="0" numCol="1" spcCol="1270" anchor="ctr" anchorCtr="0">
          <a:noAutofit/>
        </a:bodyPr>
        <a:lstStyle/>
        <a:p>
          <a:pPr marL="0" lvl="0" indent="0" algn="l" defTabSz="889000" rtl="0">
            <a:lnSpc>
              <a:spcPct val="90000"/>
            </a:lnSpc>
            <a:spcBef>
              <a:spcPct val="0"/>
            </a:spcBef>
            <a:spcAft>
              <a:spcPct val="35000"/>
            </a:spcAft>
            <a:buNone/>
          </a:pPr>
          <a:r>
            <a:rPr lang="fr-FR" sz="2000" kern="1200" dirty="0"/>
            <a:t>Communication affichée en SHS  (20H)</a:t>
          </a:r>
        </a:p>
      </dsp:txBody>
      <dsp:txXfrm>
        <a:off x="414657" y="1134502"/>
        <a:ext cx="5205726" cy="692586"/>
      </dsp:txXfrm>
    </dsp:sp>
    <dsp:sp modelId="{8808E07F-8889-48FD-A63C-F256ACFCF1AB}">
      <dsp:nvSpPr>
        <dsp:cNvPr id="0" name=""/>
        <dsp:cNvSpPr/>
      </dsp:nvSpPr>
      <dsp:spPr>
        <a:xfrm>
          <a:off x="0" y="2660155"/>
          <a:ext cx="7543800" cy="655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DD45741-EE4E-4047-A4AD-405072A8C2FF}">
      <dsp:nvSpPr>
        <dsp:cNvPr id="0" name=""/>
        <dsp:cNvSpPr/>
      </dsp:nvSpPr>
      <dsp:spPr>
        <a:xfrm>
          <a:off x="377190" y="2276395"/>
          <a:ext cx="5280660" cy="76752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596" tIns="0" rIns="199596" bIns="0" numCol="1" spcCol="1270" anchor="ctr" anchorCtr="0">
          <a:noAutofit/>
        </a:bodyPr>
        <a:lstStyle/>
        <a:p>
          <a:pPr marL="0" lvl="0" indent="0" algn="l" defTabSz="889000">
            <a:lnSpc>
              <a:spcPct val="90000"/>
            </a:lnSpc>
            <a:spcBef>
              <a:spcPct val="0"/>
            </a:spcBef>
            <a:spcAft>
              <a:spcPct val="35000"/>
            </a:spcAft>
            <a:buNone/>
          </a:pPr>
          <a:r>
            <a:rPr lang="fr-FR" sz="2000" kern="1200" dirty="0"/>
            <a:t>Archiver, citer et valoriser les recherches documentaires et les sources de sa thèse (12H)</a:t>
          </a:r>
        </a:p>
      </dsp:txBody>
      <dsp:txXfrm>
        <a:off x="414657" y="2313862"/>
        <a:ext cx="5205726" cy="692586"/>
      </dsp:txXfrm>
    </dsp:sp>
    <dsp:sp modelId="{41332ACC-3D56-4C2F-8106-9E4A7672FD12}">
      <dsp:nvSpPr>
        <dsp:cNvPr id="0" name=""/>
        <dsp:cNvSpPr/>
      </dsp:nvSpPr>
      <dsp:spPr>
        <a:xfrm>
          <a:off x="0" y="3839515"/>
          <a:ext cx="7543800" cy="655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32CD255-9B07-4F86-B3A2-84CE112F3DCE}">
      <dsp:nvSpPr>
        <dsp:cNvPr id="0" name=""/>
        <dsp:cNvSpPr/>
      </dsp:nvSpPr>
      <dsp:spPr>
        <a:xfrm>
          <a:off x="377190" y="3455755"/>
          <a:ext cx="5280660" cy="76752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596" tIns="0" rIns="199596" bIns="0" numCol="1" spcCol="1270" anchor="ctr" anchorCtr="0">
          <a:noAutofit/>
        </a:bodyPr>
        <a:lstStyle/>
        <a:p>
          <a:pPr marL="0" lvl="0" indent="0" algn="l" defTabSz="889000">
            <a:lnSpc>
              <a:spcPct val="90000"/>
            </a:lnSpc>
            <a:spcBef>
              <a:spcPct val="0"/>
            </a:spcBef>
            <a:spcAft>
              <a:spcPct val="35000"/>
            </a:spcAft>
            <a:buNone/>
          </a:pPr>
          <a:r>
            <a:rPr lang="fr-FR" sz="2000" kern="1200" dirty="0"/>
            <a:t>Atelier sur la pratique du terrain (7H) </a:t>
          </a:r>
        </a:p>
      </dsp:txBody>
      <dsp:txXfrm>
        <a:off x="414657" y="3493222"/>
        <a:ext cx="5205726" cy="69258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7B307C-F2B6-A646-ABE3-246DD242160B}">
      <dsp:nvSpPr>
        <dsp:cNvPr id="0" name=""/>
        <dsp:cNvSpPr/>
      </dsp:nvSpPr>
      <dsp:spPr>
        <a:xfrm>
          <a:off x="0" y="335643"/>
          <a:ext cx="7543800" cy="5544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52BEB00-C5CD-1F4E-98CF-696D208F451E}">
      <dsp:nvSpPr>
        <dsp:cNvPr id="0" name=""/>
        <dsp:cNvSpPr/>
      </dsp:nvSpPr>
      <dsp:spPr>
        <a:xfrm>
          <a:off x="377190" y="10923"/>
          <a:ext cx="6228485" cy="64944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596" tIns="0" rIns="199596" bIns="0" numCol="1" spcCol="1270" anchor="ctr" anchorCtr="0">
          <a:noAutofit/>
        </a:bodyPr>
        <a:lstStyle/>
        <a:p>
          <a:pPr marL="0" lvl="0" indent="0" algn="l" defTabSz="889000" rtl="0">
            <a:lnSpc>
              <a:spcPct val="90000"/>
            </a:lnSpc>
            <a:spcBef>
              <a:spcPct val="0"/>
            </a:spcBef>
            <a:spcAft>
              <a:spcPct val="35000"/>
            </a:spcAft>
            <a:buNone/>
          </a:pPr>
          <a:r>
            <a:rPr lang="fr-FR" sz="2000" kern="1200" dirty="0"/>
            <a:t>Histoire du livre et des bibliothèques (MMSH) </a:t>
          </a:r>
        </a:p>
      </dsp:txBody>
      <dsp:txXfrm>
        <a:off x="408893" y="42626"/>
        <a:ext cx="6165079" cy="586034"/>
      </dsp:txXfrm>
    </dsp:sp>
    <dsp:sp modelId="{8180C35D-131C-B94A-92FB-EA65B70070C2}">
      <dsp:nvSpPr>
        <dsp:cNvPr id="0" name=""/>
        <dsp:cNvSpPr/>
      </dsp:nvSpPr>
      <dsp:spPr>
        <a:xfrm>
          <a:off x="0" y="1389298"/>
          <a:ext cx="7543800" cy="5544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5483" tIns="458216" rIns="585483" bIns="156464" numCol="1" spcCol="1270" anchor="t" anchorCtr="0">
          <a:noAutofit/>
        </a:bodyPr>
        <a:lstStyle/>
        <a:p>
          <a:pPr marL="228600" lvl="1" indent="-228600" algn="l" defTabSz="977900">
            <a:lnSpc>
              <a:spcPct val="90000"/>
            </a:lnSpc>
            <a:spcBef>
              <a:spcPct val="0"/>
            </a:spcBef>
            <a:spcAft>
              <a:spcPct val="15000"/>
            </a:spcAft>
            <a:buChar char="•"/>
          </a:pPr>
          <a:endParaRPr lang="fr-FR" sz="2200" kern="1200"/>
        </a:p>
      </dsp:txBody>
      <dsp:txXfrm>
        <a:off x="0" y="1389298"/>
        <a:ext cx="7543800" cy="554400"/>
      </dsp:txXfrm>
    </dsp:sp>
    <dsp:sp modelId="{0586C308-AEDC-9449-9ADA-C0365977119B}">
      <dsp:nvSpPr>
        <dsp:cNvPr id="0" name=""/>
        <dsp:cNvSpPr/>
      </dsp:nvSpPr>
      <dsp:spPr>
        <a:xfrm>
          <a:off x="377190" y="1008843"/>
          <a:ext cx="6203402" cy="705174"/>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596" tIns="0" rIns="199596" bIns="0" numCol="1" spcCol="1270" anchor="ctr" anchorCtr="0">
          <a:noAutofit/>
        </a:bodyPr>
        <a:lstStyle/>
        <a:p>
          <a:pPr marL="0" lvl="0" indent="0" algn="l" defTabSz="889000" rtl="0">
            <a:lnSpc>
              <a:spcPct val="90000"/>
            </a:lnSpc>
            <a:spcBef>
              <a:spcPct val="0"/>
            </a:spcBef>
            <a:spcAft>
              <a:spcPct val="35000"/>
            </a:spcAft>
            <a:buNone/>
          </a:pPr>
          <a:r>
            <a:rPr lang="fr-FR" sz="2000" b="0" kern="1200" dirty="0"/>
            <a:t>De l’écrit à l’écran : les ressources numériques produisent-elles des savoirs virtuels ?(MMSH)</a:t>
          </a:r>
        </a:p>
      </dsp:txBody>
      <dsp:txXfrm>
        <a:off x="411614" y="1043267"/>
        <a:ext cx="6134554" cy="636326"/>
      </dsp:txXfrm>
    </dsp:sp>
    <dsp:sp modelId="{73752AED-8C71-2042-A5DB-A1C667A53580}">
      <dsp:nvSpPr>
        <dsp:cNvPr id="0" name=""/>
        <dsp:cNvSpPr/>
      </dsp:nvSpPr>
      <dsp:spPr>
        <a:xfrm>
          <a:off x="0" y="2387218"/>
          <a:ext cx="7543800" cy="5544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4D35AE2-D67F-5549-A86C-CA18BC916DFC}">
      <dsp:nvSpPr>
        <dsp:cNvPr id="0" name=""/>
        <dsp:cNvSpPr/>
      </dsp:nvSpPr>
      <dsp:spPr>
        <a:xfrm>
          <a:off x="377190" y="2062498"/>
          <a:ext cx="6134225" cy="64944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596" tIns="0" rIns="199596" bIns="0" numCol="1" spcCol="1270" anchor="ctr" anchorCtr="0">
          <a:noAutofit/>
        </a:bodyPr>
        <a:lstStyle/>
        <a:p>
          <a:pPr marL="0" lvl="0" indent="0" algn="l" defTabSz="889000" rtl="0">
            <a:lnSpc>
              <a:spcPct val="90000"/>
            </a:lnSpc>
            <a:spcBef>
              <a:spcPct val="0"/>
            </a:spcBef>
            <a:spcAft>
              <a:spcPct val="35000"/>
            </a:spcAft>
            <a:buNone/>
          </a:pPr>
          <a:r>
            <a:rPr lang="fr-FR" sz="2000" b="0" kern="1200" dirty="0"/>
            <a:t>Les esclavages en Méditerranée, de l'Antiquité au XX</a:t>
          </a:r>
          <a:r>
            <a:rPr lang="fr-FR" sz="2000" b="0" kern="1200" baseline="30000" dirty="0"/>
            <a:t>e</a:t>
          </a:r>
          <a:r>
            <a:rPr lang="fr-FR" sz="2000" b="0" kern="1200" dirty="0"/>
            <a:t> siècle (MMSH) </a:t>
          </a:r>
        </a:p>
      </dsp:txBody>
      <dsp:txXfrm>
        <a:off x="408893" y="2094201"/>
        <a:ext cx="6070819" cy="586034"/>
      </dsp:txXfrm>
    </dsp:sp>
    <dsp:sp modelId="{37AC5695-4FCD-CC42-8210-6F7F593C6747}">
      <dsp:nvSpPr>
        <dsp:cNvPr id="0" name=""/>
        <dsp:cNvSpPr/>
      </dsp:nvSpPr>
      <dsp:spPr>
        <a:xfrm>
          <a:off x="0" y="3385138"/>
          <a:ext cx="7543800" cy="5544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A36B93F-393B-6C40-8CED-3D71DDAB690A}">
      <dsp:nvSpPr>
        <dsp:cNvPr id="0" name=""/>
        <dsp:cNvSpPr/>
      </dsp:nvSpPr>
      <dsp:spPr>
        <a:xfrm>
          <a:off x="377190" y="3060418"/>
          <a:ext cx="6100852" cy="64944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596" tIns="0" rIns="199596" bIns="0" numCol="1" spcCol="1270" anchor="ctr" anchorCtr="0">
          <a:noAutofit/>
        </a:bodyPr>
        <a:lstStyle/>
        <a:p>
          <a:pPr marL="0" lvl="0" indent="0" algn="l" defTabSz="889000" rtl="0">
            <a:lnSpc>
              <a:spcPct val="90000"/>
            </a:lnSpc>
            <a:spcBef>
              <a:spcPct val="0"/>
            </a:spcBef>
            <a:spcAft>
              <a:spcPct val="35000"/>
            </a:spcAft>
            <a:buNone/>
          </a:pPr>
          <a:r>
            <a:rPr lang="fr-FR" sz="2000" kern="1200" dirty="0"/>
            <a:t>IMERA-Atelier « Styles de vie en Méditerranée »</a:t>
          </a:r>
        </a:p>
      </dsp:txBody>
      <dsp:txXfrm>
        <a:off x="408893" y="3092121"/>
        <a:ext cx="6037446" cy="586034"/>
      </dsp:txXfrm>
    </dsp:sp>
    <dsp:sp modelId="{F857DF08-0201-46D6-A2A4-FE52C739443B}">
      <dsp:nvSpPr>
        <dsp:cNvPr id="0" name=""/>
        <dsp:cNvSpPr/>
      </dsp:nvSpPr>
      <dsp:spPr>
        <a:xfrm>
          <a:off x="0" y="4383058"/>
          <a:ext cx="7543800" cy="5544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45B70EC-DA32-4B77-AE82-0F2AADA4FA2E}">
      <dsp:nvSpPr>
        <dsp:cNvPr id="0" name=""/>
        <dsp:cNvSpPr/>
      </dsp:nvSpPr>
      <dsp:spPr>
        <a:xfrm>
          <a:off x="377190" y="4058338"/>
          <a:ext cx="6100852" cy="64944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596" tIns="0" rIns="199596" bIns="0" numCol="1" spcCol="1270" anchor="ctr" anchorCtr="0">
          <a:noAutofit/>
        </a:bodyPr>
        <a:lstStyle/>
        <a:p>
          <a:pPr marL="0" lvl="0" indent="0" algn="l" defTabSz="889000">
            <a:lnSpc>
              <a:spcPct val="90000"/>
            </a:lnSpc>
            <a:spcBef>
              <a:spcPct val="0"/>
            </a:spcBef>
            <a:spcAft>
              <a:spcPct val="35000"/>
            </a:spcAft>
            <a:buNone/>
          </a:pPr>
          <a:r>
            <a:rPr lang="fr-FR" sz="2000" kern="1200" dirty="0"/>
            <a:t>Programme doctoral </a:t>
          </a:r>
          <a:r>
            <a:rPr lang="fr-FR" sz="2000" kern="1200" dirty="0" err="1"/>
            <a:t>SoMuM</a:t>
          </a:r>
          <a:endParaRPr lang="fr-FR" sz="2000" kern="1200" dirty="0"/>
        </a:p>
      </dsp:txBody>
      <dsp:txXfrm>
        <a:off x="408893" y="4090041"/>
        <a:ext cx="6037446" cy="58603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80C35D-131C-B94A-92FB-EA65B70070C2}">
      <dsp:nvSpPr>
        <dsp:cNvPr id="0" name=""/>
        <dsp:cNvSpPr/>
      </dsp:nvSpPr>
      <dsp:spPr>
        <a:xfrm>
          <a:off x="0" y="530371"/>
          <a:ext cx="7543800" cy="6804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586C308-AEDC-9449-9ADA-C0365977119B}">
      <dsp:nvSpPr>
        <dsp:cNvPr id="0" name=""/>
        <dsp:cNvSpPr/>
      </dsp:nvSpPr>
      <dsp:spPr>
        <a:xfrm>
          <a:off x="377190" y="63450"/>
          <a:ext cx="6203402" cy="865441"/>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596" tIns="0" rIns="199596" bIns="0" numCol="1" spcCol="1270" anchor="ctr" anchorCtr="0">
          <a:noAutofit/>
        </a:bodyPr>
        <a:lstStyle/>
        <a:p>
          <a:pPr marL="0" lvl="0" indent="0" algn="l" defTabSz="889000" rtl="0">
            <a:lnSpc>
              <a:spcPct val="90000"/>
            </a:lnSpc>
            <a:spcBef>
              <a:spcPct val="0"/>
            </a:spcBef>
            <a:spcAft>
              <a:spcPct val="35000"/>
            </a:spcAft>
            <a:buNone/>
          </a:pPr>
          <a:r>
            <a:rPr lang="fr-FR" sz="2000" b="0" kern="1200" dirty="0"/>
            <a:t>Préparer sa qualification au CNU (selon les disciplines)</a:t>
          </a:r>
        </a:p>
      </dsp:txBody>
      <dsp:txXfrm>
        <a:off x="419437" y="105697"/>
        <a:ext cx="6118908" cy="780947"/>
      </dsp:txXfrm>
    </dsp:sp>
    <dsp:sp modelId="{1C38E357-0C4C-49EB-B2FA-F340D94E023F}">
      <dsp:nvSpPr>
        <dsp:cNvPr id="0" name=""/>
        <dsp:cNvSpPr/>
      </dsp:nvSpPr>
      <dsp:spPr>
        <a:xfrm>
          <a:off x="0" y="1755091"/>
          <a:ext cx="7543800" cy="6804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1B2553B-6975-4010-98A2-2728187751F8}">
      <dsp:nvSpPr>
        <dsp:cNvPr id="0" name=""/>
        <dsp:cNvSpPr/>
      </dsp:nvSpPr>
      <dsp:spPr>
        <a:xfrm>
          <a:off x="377190" y="1356571"/>
          <a:ext cx="5280660" cy="79704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596" tIns="0" rIns="199596" bIns="0" numCol="1" spcCol="1270" anchor="ctr" anchorCtr="0">
          <a:noAutofit/>
        </a:bodyPr>
        <a:lstStyle/>
        <a:p>
          <a:pPr marL="0" lvl="0" indent="0" algn="l" defTabSz="889000">
            <a:lnSpc>
              <a:spcPct val="90000"/>
            </a:lnSpc>
            <a:spcBef>
              <a:spcPct val="0"/>
            </a:spcBef>
            <a:spcAft>
              <a:spcPct val="35000"/>
            </a:spcAft>
            <a:buNone/>
          </a:pPr>
          <a:r>
            <a:rPr lang="fr-FR" sz="2000" kern="1200" dirty="0"/>
            <a:t>Préparer le concours du CNRS (selon discipline)</a:t>
          </a:r>
        </a:p>
      </dsp:txBody>
      <dsp:txXfrm>
        <a:off x="416098" y="1395479"/>
        <a:ext cx="5202844" cy="719224"/>
      </dsp:txXfrm>
    </dsp:sp>
    <dsp:sp modelId="{73752AED-8C71-2042-A5DB-A1C667A53580}">
      <dsp:nvSpPr>
        <dsp:cNvPr id="0" name=""/>
        <dsp:cNvSpPr/>
      </dsp:nvSpPr>
      <dsp:spPr>
        <a:xfrm>
          <a:off x="0" y="2979811"/>
          <a:ext cx="7543800" cy="6804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4D35AE2-D67F-5549-A86C-CA18BC916DFC}">
      <dsp:nvSpPr>
        <dsp:cNvPr id="0" name=""/>
        <dsp:cNvSpPr/>
      </dsp:nvSpPr>
      <dsp:spPr>
        <a:xfrm>
          <a:off x="377190" y="2581291"/>
          <a:ext cx="6134225" cy="79704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596" tIns="0" rIns="199596" bIns="0" numCol="1" spcCol="1270" anchor="ctr" anchorCtr="0">
          <a:noAutofit/>
        </a:bodyPr>
        <a:lstStyle/>
        <a:p>
          <a:pPr marL="0" lvl="0" indent="0" algn="l" defTabSz="889000" rtl="0">
            <a:lnSpc>
              <a:spcPct val="90000"/>
            </a:lnSpc>
            <a:spcBef>
              <a:spcPct val="0"/>
            </a:spcBef>
            <a:spcAft>
              <a:spcPct val="35000"/>
            </a:spcAft>
            <a:buNone/>
          </a:pPr>
          <a:r>
            <a:rPr lang="fr-FR" sz="2000" b="0" kern="1200" dirty="0"/>
            <a:t>Atelier sur l’après-thèse (en partenariat avec l’Institut </a:t>
          </a:r>
          <a:r>
            <a:rPr lang="fr-FR" sz="2000" kern="1200" dirty="0" err="1"/>
            <a:t>SoMuM</a:t>
          </a:r>
          <a:r>
            <a:rPr lang="fr-FR" sz="2000" kern="1200" dirty="0"/>
            <a:t>)</a:t>
          </a:r>
          <a:endParaRPr lang="fr-FR" sz="2000" b="0" kern="1200" dirty="0"/>
        </a:p>
      </dsp:txBody>
      <dsp:txXfrm>
        <a:off x="416098" y="2620199"/>
        <a:ext cx="6056409" cy="719224"/>
      </dsp:txXfrm>
    </dsp:sp>
    <dsp:sp modelId="{D31D58EA-F3DB-43FC-84CB-2CA449294D26}">
      <dsp:nvSpPr>
        <dsp:cNvPr id="0" name=""/>
        <dsp:cNvSpPr/>
      </dsp:nvSpPr>
      <dsp:spPr>
        <a:xfrm>
          <a:off x="0" y="4204531"/>
          <a:ext cx="7543800" cy="6804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B08F58A-EDD8-42E9-A8AD-ED7B7E746807}">
      <dsp:nvSpPr>
        <dsp:cNvPr id="0" name=""/>
        <dsp:cNvSpPr/>
      </dsp:nvSpPr>
      <dsp:spPr>
        <a:xfrm>
          <a:off x="377190" y="3806011"/>
          <a:ext cx="5280660" cy="79704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596" tIns="0" rIns="199596" bIns="0" numCol="1" spcCol="1270" anchor="ctr" anchorCtr="0">
          <a:noAutofit/>
        </a:bodyPr>
        <a:lstStyle/>
        <a:p>
          <a:pPr marL="0" lvl="0" indent="0" algn="l" defTabSz="889000" rtl="0">
            <a:lnSpc>
              <a:spcPct val="90000"/>
            </a:lnSpc>
            <a:spcBef>
              <a:spcPct val="0"/>
            </a:spcBef>
            <a:spcAft>
              <a:spcPct val="35000"/>
            </a:spcAft>
            <a:buNone/>
          </a:pPr>
          <a:r>
            <a:rPr lang="fr-FR" sz="2000" b="0" kern="1200" dirty="0"/>
            <a:t>En projet : rencontre avec des employeurs potentiels (en partenariat avec la DPMSE)</a:t>
          </a:r>
        </a:p>
      </dsp:txBody>
      <dsp:txXfrm>
        <a:off x="416098" y="3844919"/>
        <a:ext cx="5202844" cy="7192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E6C6B7-AE53-3149-8AA1-834A6218BAE4}">
      <dsp:nvSpPr>
        <dsp:cNvPr id="0" name=""/>
        <dsp:cNvSpPr/>
      </dsp:nvSpPr>
      <dsp:spPr>
        <a:xfrm>
          <a:off x="377189" y="600709"/>
          <a:ext cx="6789420" cy="617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marL="0" lvl="0" indent="0" algn="l" defTabSz="1244600" rtl="0">
            <a:lnSpc>
              <a:spcPct val="90000"/>
            </a:lnSpc>
            <a:spcBef>
              <a:spcPct val="0"/>
            </a:spcBef>
            <a:spcAft>
              <a:spcPct val="35000"/>
            </a:spcAft>
            <a:buNone/>
          </a:pPr>
          <a:r>
            <a:rPr lang="fr-FR" sz="2800" kern="1200" dirty="0"/>
            <a:t>• </a:t>
          </a:r>
          <a:r>
            <a:rPr lang="fr-FR" sz="2800" b="1" kern="1200" dirty="0"/>
            <a:t>Expertise scientifique et technique</a:t>
          </a:r>
          <a:endParaRPr lang="fr-FR" sz="2800" kern="1200" dirty="0"/>
        </a:p>
      </dsp:txBody>
      <dsp:txXfrm>
        <a:off x="377189" y="600709"/>
        <a:ext cx="6789420" cy="617220"/>
      </dsp:txXfrm>
    </dsp:sp>
    <dsp:sp modelId="{E6C2F2DD-C29E-794B-A3E2-0C2B9AA19CB5}">
      <dsp:nvSpPr>
        <dsp:cNvPr id="0" name=""/>
        <dsp:cNvSpPr/>
      </dsp:nvSpPr>
      <dsp:spPr>
        <a:xfrm>
          <a:off x="377189" y="1217930"/>
          <a:ext cx="905256" cy="150876"/>
        </a:xfrm>
        <a:prstGeom prst="parallelogram">
          <a:avLst>
            <a:gd name="adj" fmla="val 14084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A152B3E8-701A-804F-A458-E2A314D30640}">
      <dsp:nvSpPr>
        <dsp:cNvPr id="0" name=""/>
        <dsp:cNvSpPr/>
      </dsp:nvSpPr>
      <dsp:spPr>
        <a:xfrm>
          <a:off x="1335252" y="1217930"/>
          <a:ext cx="905256" cy="150876"/>
        </a:xfrm>
        <a:prstGeom prst="parallelogram">
          <a:avLst>
            <a:gd name="adj" fmla="val 14084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05D4814-6CD5-4947-9D1F-D9F52FC7B6B0}">
      <dsp:nvSpPr>
        <dsp:cNvPr id="0" name=""/>
        <dsp:cNvSpPr/>
      </dsp:nvSpPr>
      <dsp:spPr>
        <a:xfrm>
          <a:off x="2293315" y="1217930"/>
          <a:ext cx="905256" cy="150876"/>
        </a:xfrm>
        <a:prstGeom prst="parallelogram">
          <a:avLst>
            <a:gd name="adj" fmla="val 14084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803791C-24A7-FC4D-9936-12AF78D395CB}">
      <dsp:nvSpPr>
        <dsp:cNvPr id="0" name=""/>
        <dsp:cNvSpPr/>
      </dsp:nvSpPr>
      <dsp:spPr>
        <a:xfrm>
          <a:off x="3251377" y="1217930"/>
          <a:ext cx="905256" cy="150876"/>
        </a:xfrm>
        <a:prstGeom prst="parallelogram">
          <a:avLst>
            <a:gd name="adj" fmla="val 14084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0758F37-E38B-C940-BB9D-2541583E2AA5}">
      <dsp:nvSpPr>
        <dsp:cNvPr id="0" name=""/>
        <dsp:cNvSpPr/>
      </dsp:nvSpPr>
      <dsp:spPr>
        <a:xfrm>
          <a:off x="4209440" y="1217930"/>
          <a:ext cx="905256" cy="150876"/>
        </a:xfrm>
        <a:prstGeom prst="parallelogram">
          <a:avLst>
            <a:gd name="adj" fmla="val 14084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A36978D1-4251-C648-B544-F62DE0EC8B76}">
      <dsp:nvSpPr>
        <dsp:cNvPr id="0" name=""/>
        <dsp:cNvSpPr/>
      </dsp:nvSpPr>
      <dsp:spPr>
        <a:xfrm>
          <a:off x="5167503" y="1217930"/>
          <a:ext cx="905256" cy="150876"/>
        </a:xfrm>
        <a:prstGeom prst="parallelogram">
          <a:avLst>
            <a:gd name="adj" fmla="val 14084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3643754-0B2F-014A-9B9C-6F074B527482}">
      <dsp:nvSpPr>
        <dsp:cNvPr id="0" name=""/>
        <dsp:cNvSpPr/>
      </dsp:nvSpPr>
      <dsp:spPr>
        <a:xfrm>
          <a:off x="6125565" y="1217930"/>
          <a:ext cx="905256" cy="150876"/>
        </a:xfrm>
        <a:prstGeom prst="parallelogram">
          <a:avLst>
            <a:gd name="adj" fmla="val 14084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EDCB2C8-3FF4-2648-AD00-350BEF9C1471}">
      <dsp:nvSpPr>
        <dsp:cNvPr id="0" name=""/>
        <dsp:cNvSpPr/>
      </dsp:nvSpPr>
      <dsp:spPr>
        <a:xfrm>
          <a:off x="377189" y="1459738"/>
          <a:ext cx="6789420" cy="617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marL="0" lvl="0" indent="0" algn="l" defTabSz="1244600" rtl="0">
            <a:lnSpc>
              <a:spcPct val="90000"/>
            </a:lnSpc>
            <a:spcBef>
              <a:spcPct val="0"/>
            </a:spcBef>
            <a:spcAft>
              <a:spcPct val="35000"/>
            </a:spcAft>
            <a:buNone/>
          </a:pPr>
          <a:r>
            <a:rPr lang="fr-FR" sz="2800" kern="1200" dirty="0"/>
            <a:t>• </a:t>
          </a:r>
          <a:r>
            <a:rPr lang="fr-FR" sz="2800" b="1" kern="1200" dirty="0"/>
            <a:t>Compétences transférables</a:t>
          </a:r>
          <a:endParaRPr lang="fr-FR" sz="2800" kern="1200" dirty="0"/>
        </a:p>
      </dsp:txBody>
      <dsp:txXfrm>
        <a:off x="377189" y="1459738"/>
        <a:ext cx="6789420" cy="617220"/>
      </dsp:txXfrm>
    </dsp:sp>
    <dsp:sp modelId="{237E51BA-BD4E-6B47-9CC8-E203AA1591F2}">
      <dsp:nvSpPr>
        <dsp:cNvPr id="0" name=""/>
        <dsp:cNvSpPr/>
      </dsp:nvSpPr>
      <dsp:spPr>
        <a:xfrm>
          <a:off x="377189" y="2076958"/>
          <a:ext cx="905256" cy="150876"/>
        </a:xfrm>
        <a:prstGeom prst="parallelogram">
          <a:avLst>
            <a:gd name="adj" fmla="val 14084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DA1A1BBF-95C5-D540-9EC3-BEE2BCCEA9FD}">
      <dsp:nvSpPr>
        <dsp:cNvPr id="0" name=""/>
        <dsp:cNvSpPr/>
      </dsp:nvSpPr>
      <dsp:spPr>
        <a:xfrm>
          <a:off x="1335252" y="2076958"/>
          <a:ext cx="905256" cy="150876"/>
        </a:xfrm>
        <a:prstGeom prst="parallelogram">
          <a:avLst>
            <a:gd name="adj" fmla="val 14084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53B1CA7-DB93-734C-9511-47A09229C560}">
      <dsp:nvSpPr>
        <dsp:cNvPr id="0" name=""/>
        <dsp:cNvSpPr/>
      </dsp:nvSpPr>
      <dsp:spPr>
        <a:xfrm>
          <a:off x="2293315" y="2076958"/>
          <a:ext cx="905256" cy="150876"/>
        </a:xfrm>
        <a:prstGeom prst="parallelogram">
          <a:avLst>
            <a:gd name="adj" fmla="val 14084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D188290-5D4D-EA49-AD30-41745FE29299}">
      <dsp:nvSpPr>
        <dsp:cNvPr id="0" name=""/>
        <dsp:cNvSpPr/>
      </dsp:nvSpPr>
      <dsp:spPr>
        <a:xfrm>
          <a:off x="3251377" y="2076958"/>
          <a:ext cx="905256" cy="150876"/>
        </a:xfrm>
        <a:prstGeom prst="parallelogram">
          <a:avLst>
            <a:gd name="adj" fmla="val 14084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61DFCB8-1EA9-5E40-A03E-2AA35A77DACD}">
      <dsp:nvSpPr>
        <dsp:cNvPr id="0" name=""/>
        <dsp:cNvSpPr/>
      </dsp:nvSpPr>
      <dsp:spPr>
        <a:xfrm>
          <a:off x="4209440" y="2076958"/>
          <a:ext cx="905256" cy="150876"/>
        </a:xfrm>
        <a:prstGeom prst="parallelogram">
          <a:avLst>
            <a:gd name="adj" fmla="val 14084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C2DFC94B-8949-184D-B5AA-0F0F8B582C88}">
      <dsp:nvSpPr>
        <dsp:cNvPr id="0" name=""/>
        <dsp:cNvSpPr/>
      </dsp:nvSpPr>
      <dsp:spPr>
        <a:xfrm>
          <a:off x="5167503" y="2076958"/>
          <a:ext cx="905256" cy="150876"/>
        </a:xfrm>
        <a:prstGeom prst="parallelogram">
          <a:avLst>
            <a:gd name="adj" fmla="val 14084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A00E80A-18BD-C542-B706-64F356AD6CDF}">
      <dsp:nvSpPr>
        <dsp:cNvPr id="0" name=""/>
        <dsp:cNvSpPr/>
      </dsp:nvSpPr>
      <dsp:spPr>
        <a:xfrm>
          <a:off x="6125565" y="2076958"/>
          <a:ext cx="905256" cy="150876"/>
        </a:xfrm>
        <a:prstGeom prst="parallelogram">
          <a:avLst>
            <a:gd name="adj" fmla="val 14084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AAC27C27-22BD-414E-983C-740C84512A95}">
      <dsp:nvSpPr>
        <dsp:cNvPr id="0" name=""/>
        <dsp:cNvSpPr/>
      </dsp:nvSpPr>
      <dsp:spPr>
        <a:xfrm>
          <a:off x="377189" y="2318766"/>
          <a:ext cx="6789420" cy="617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marL="0" lvl="0" indent="0" algn="l" defTabSz="1244600" rtl="0">
            <a:lnSpc>
              <a:spcPct val="90000"/>
            </a:lnSpc>
            <a:spcBef>
              <a:spcPct val="0"/>
            </a:spcBef>
            <a:spcAft>
              <a:spcPct val="35000"/>
            </a:spcAft>
            <a:buNone/>
          </a:pPr>
          <a:r>
            <a:rPr lang="fr-FR" sz="2800" kern="1200" dirty="0"/>
            <a:t>• </a:t>
          </a:r>
          <a:r>
            <a:rPr lang="fr-FR" sz="2800" b="1" kern="1200" dirty="0"/>
            <a:t>Gestion de projet</a:t>
          </a:r>
        </a:p>
      </dsp:txBody>
      <dsp:txXfrm>
        <a:off x="377189" y="2318766"/>
        <a:ext cx="6789420" cy="617220"/>
      </dsp:txXfrm>
    </dsp:sp>
    <dsp:sp modelId="{06EBF8A6-01BF-E04A-8DF8-9B9533577162}">
      <dsp:nvSpPr>
        <dsp:cNvPr id="0" name=""/>
        <dsp:cNvSpPr/>
      </dsp:nvSpPr>
      <dsp:spPr>
        <a:xfrm>
          <a:off x="377189" y="2935986"/>
          <a:ext cx="905256" cy="150876"/>
        </a:xfrm>
        <a:prstGeom prst="parallelogram">
          <a:avLst>
            <a:gd name="adj" fmla="val 14084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2FA4558-490D-0D4E-8CEE-3E2C5EA9C5BD}">
      <dsp:nvSpPr>
        <dsp:cNvPr id="0" name=""/>
        <dsp:cNvSpPr/>
      </dsp:nvSpPr>
      <dsp:spPr>
        <a:xfrm>
          <a:off x="1335252" y="2935986"/>
          <a:ext cx="905256" cy="150876"/>
        </a:xfrm>
        <a:prstGeom prst="parallelogram">
          <a:avLst>
            <a:gd name="adj" fmla="val 14084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7BE1D3C-95AC-F84E-9546-2796F308E7B4}">
      <dsp:nvSpPr>
        <dsp:cNvPr id="0" name=""/>
        <dsp:cNvSpPr/>
      </dsp:nvSpPr>
      <dsp:spPr>
        <a:xfrm>
          <a:off x="2293315" y="2935986"/>
          <a:ext cx="905256" cy="150876"/>
        </a:xfrm>
        <a:prstGeom prst="parallelogram">
          <a:avLst>
            <a:gd name="adj" fmla="val 14084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CAC80DA8-0651-3B4F-9055-15ECF9EF4A4F}">
      <dsp:nvSpPr>
        <dsp:cNvPr id="0" name=""/>
        <dsp:cNvSpPr/>
      </dsp:nvSpPr>
      <dsp:spPr>
        <a:xfrm>
          <a:off x="3251377" y="2935986"/>
          <a:ext cx="905256" cy="150876"/>
        </a:xfrm>
        <a:prstGeom prst="parallelogram">
          <a:avLst>
            <a:gd name="adj" fmla="val 14084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3855B217-5B02-7440-8A6F-F005C438ADC7}">
      <dsp:nvSpPr>
        <dsp:cNvPr id="0" name=""/>
        <dsp:cNvSpPr/>
      </dsp:nvSpPr>
      <dsp:spPr>
        <a:xfrm>
          <a:off x="4209440" y="2935986"/>
          <a:ext cx="905256" cy="150876"/>
        </a:xfrm>
        <a:prstGeom prst="parallelogram">
          <a:avLst>
            <a:gd name="adj" fmla="val 14084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C38A31A7-288E-3A49-900D-4FB47A44C977}">
      <dsp:nvSpPr>
        <dsp:cNvPr id="0" name=""/>
        <dsp:cNvSpPr/>
      </dsp:nvSpPr>
      <dsp:spPr>
        <a:xfrm>
          <a:off x="5167503" y="2935986"/>
          <a:ext cx="905256" cy="150876"/>
        </a:xfrm>
        <a:prstGeom prst="parallelogram">
          <a:avLst>
            <a:gd name="adj" fmla="val 14084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A63D1755-CC3F-9F41-BE43-57F9B0CB712D}">
      <dsp:nvSpPr>
        <dsp:cNvPr id="0" name=""/>
        <dsp:cNvSpPr/>
      </dsp:nvSpPr>
      <dsp:spPr>
        <a:xfrm>
          <a:off x="6125565" y="2935986"/>
          <a:ext cx="905256" cy="150876"/>
        </a:xfrm>
        <a:prstGeom prst="parallelogram">
          <a:avLst>
            <a:gd name="adj" fmla="val 14084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2031ECD-775B-864F-9A22-2066FA861CCE}">
      <dsp:nvSpPr>
        <dsp:cNvPr id="0" name=""/>
        <dsp:cNvSpPr/>
      </dsp:nvSpPr>
      <dsp:spPr>
        <a:xfrm>
          <a:off x="377189" y="3177794"/>
          <a:ext cx="6789420" cy="617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marL="0" lvl="0" indent="0" algn="l" defTabSz="1244600" rtl="0">
            <a:lnSpc>
              <a:spcPct val="90000"/>
            </a:lnSpc>
            <a:spcBef>
              <a:spcPct val="0"/>
            </a:spcBef>
            <a:spcAft>
              <a:spcPct val="35000"/>
            </a:spcAft>
            <a:buNone/>
          </a:pPr>
          <a:r>
            <a:rPr lang="fr-FR" sz="2800" kern="1200" dirty="0"/>
            <a:t>• </a:t>
          </a:r>
          <a:r>
            <a:rPr lang="fr-FR" sz="2800" b="1" kern="1200" dirty="0"/>
            <a:t>Rigueur, créativité, autonomie…</a:t>
          </a:r>
          <a:endParaRPr lang="fr-FR" sz="2800" kern="1200" dirty="0"/>
        </a:p>
      </dsp:txBody>
      <dsp:txXfrm>
        <a:off x="377189" y="3177794"/>
        <a:ext cx="6789420" cy="617220"/>
      </dsp:txXfrm>
    </dsp:sp>
    <dsp:sp modelId="{14FA5ED4-746D-3F4D-86C5-ED7E7EFCE200}">
      <dsp:nvSpPr>
        <dsp:cNvPr id="0" name=""/>
        <dsp:cNvSpPr/>
      </dsp:nvSpPr>
      <dsp:spPr>
        <a:xfrm>
          <a:off x="377189" y="3795014"/>
          <a:ext cx="905256" cy="150876"/>
        </a:xfrm>
        <a:prstGeom prst="parallelogram">
          <a:avLst>
            <a:gd name="adj" fmla="val 14084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C61C4B91-AC30-B04F-A5DC-04C007882E9F}">
      <dsp:nvSpPr>
        <dsp:cNvPr id="0" name=""/>
        <dsp:cNvSpPr/>
      </dsp:nvSpPr>
      <dsp:spPr>
        <a:xfrm>
          <a:off x="1335252" y="3795014"/>
          <a:ext cx="905256" cy="150876"/>
        </a:xfrm>
        <a:prstGeom prst="parallelogram">
          <a:avLst>
            <a:gd name="adj" fmla="val 14084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AE9F0188-4662-3548-91A1-E59BF2D1A7DB}">
      <dsp:nvSpPr>
        <dsp:cNvPr id="0" name=""/>
        <dsp:cNvSpPr/>
      </dsp:nvSpPr>
      <dsp:spPr>
        <a:xfrm>
          <a:off x="2293315" y="3795014"/>
          <a:ext cx="905256" cy="150876"/>
        </a:xfrm>
        <a:prstGeom prst="parallelogram">
          <a:avLst>
            <a:gd name="adj" fmla="val 14084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0E6312E-6078-FE4E-BDDB-5A302264321D}">
      <dsp:nvSpPr>
        <dsp:cNvPr id="0" name=""/>
        <dsp:cNvSpPr/>
      </dsp:nvSpPr>
      <dsp:spPr>
        <a:xfrm>
          <a:off x="3251377" y="3795014"/>
          <a:ext cx="905256" cy="150876"/>
        </a:xfrm>
        <a:prstGeom prst="parallelogram">
          <a:avLst>
            <a:gd name="adj" fmla="val 14084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5288454-BB5A-3249-BAAE-9222BB987345}">
      <dsp:nvSpPr>
        <dsp:cNvPr id="0" name=""/>
        <dsp:cNvSpPr/>
      </dsp:nvSpPr>
      <dsp:spPr>
        <a:xfrm>
          <a:off x="4209440" y="3795014"/>
          <a:ext cx="905256" cy="150876"/>
        </a:xfrm>
        <a:prstGeom prst="parallelogram">
          <a:avLst>
            <a:gd name="adj" fmla="val 14084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7BB9967-6FF7-6142-B3F2-5D3FF74CBE3A}">
      <dsp:nvSpPr>
        <dsp:cNvPr id="0" name=""/>
        <dsp:cNvSpPr/>
      </dsp:nvSpPr>
      <dsp:spPr>
        <a:xfrm>
          <a:off x="5167503" y="3795014"/>
          <a:ext cx="905256" cy="150876"/>
        </a:xfrm>
        <a:prstGeom prst="parallelogram">
          <a:avLst>
            <a:gd name="adj" fmla="val 14084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7C6DBE6-42FF-AC47-8881-11FBB8B7EAD5}">
      <dsp:nvSpPr>
        <dsp:cNvPr id="0" name=""/>
        <dsp:cNvSpPr/>
      </dsp:nvSpPr>
      <dsp:spPr>
        <a:xfrm>
          <a:off x="6125565" y="3795014"/>
          <a:ext cx="905256" cy="150876"/>
        </a:xfrm>
        <a:prstGeom prst="parallelogram">
          <a:avLst>
            <a:gd name="adj" fmla="val 14084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4D2397-2540-3548-966D-F376BEBE223C}">
      <dsp:nvSpPr>
        <dsp:cNvPr id="0" name=""/>
        <dsp:cNvSpPr/>
      </dsp:nvSpPr>
      <dsp:spPr>
        <a:xfrm rot="4396374">
          <a:off x="1534383" y="904737"/>
          <a:ext cx="3924894" cy="2737124"/>
        </a:xfrm>
        <a:prstGeom prst="swooshArrow">
          <a:avLst>
            <a:gd name="adj1" fmla="val 16310"/>
            <a:gd name="adj2" fmla="val 3137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03E07CC-F694-0643-805B-7D14611BA131}">
      <dsp:nvSpPr>
        <dsp:cNvPr id="0" name=""/>
        <dsp:cNvSpPr/>
      </dsp:nvSpPr>
      <dsp:spPr>
        <a:xfrm>
          <a:off x="2872127" y="1174841"/>
          <a:ext cx="99115" cy="99115"/>
        </a:xfrm>
        <a:prstGeom prst="ellipse">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sp>
    <dsp:sp modelId="{E0F07DD1-3C0E-384A-B503-42CF9F76CBF5}">
      <dsp:nvSpPr>
        <dsp:cNvPr id="0" name=""/>
        <dsp:cNvSpPr/>
      </dsp:nvSpPr>
      <dsp:spPr>
        <a:xfrm>
          <a:off x="3347247" y="1507197"/>
          <a:ext cx="99115" cy="99115"/>
        </a:xfrm>
        <a:prstGeom prst="ellipse">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sp>
    <dsp:sp modelId="{ED43E690-6C73-EB4E-AB56-71D4C1BE0E7F}">
      <dsp:nvSpPr>
        <dsp:cNvPr id="0" name=""/>
        <dsp:cNvSpPr/>
      </dsp:nvSpPr>
      <dsp:spPr>
        <a:xfrm>
          <a:off x="3747348" y="1894568"/>
          <a:ext cx="99115" cy="99115"/>
        </a:xfrm>
        <a:prstGeom prst="ellipse">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sp>
    <dsp:sp modelId="{4CF1A199-DEE3-8248-8BC8-9BD3D588CBC0}">
      <dsp:nvSpPr>
        <dsp:cNvPr id="0" name=""/>
        <dsp:cNvSpPr/>
      </dsp:nvSpPr>
      <dsp:spPr>
        <a:xfrm>
          <a:off x="1271269" y="0"/>
          <a:ext cx="1850466" cy="727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b" anchorCtr="0">
          <a:noAutofit/>
        </a:bodyPr>
        <a:lstStyle/>
        <a:p>
          <a:pPr marL="0" lvl="0" indent="0" algn="ctr" defTabSz="977900">
            <a:lnSpc>
              <a:spcPct val="90000"/>
            </a:lnSpc>
            <a:spcBef>
              <a:spcPct val="0"/>
            </a:spcBef>
            <a:spcAft>
              <a:spcPct val="35000"/>
            </a:spcAft>
            <a:buNone/>
          </a:pPr>
          <a:r>
            <a:rPr lang="fr-FR" sz="2200" kern="1200" dirty="0"/>
            <a:t>Information</a:t>
          </a:r>
        </a:p>
      </dsp:txBody>
      <dsp:txXfrm>
        <a:off x="1271269" y="0"/>
        <a:ext cx="1850466" cy="727456"/>
      </dsp:txXfrm>
    </dsp:sp>
    <dsp:sp modelId="{F65F40E4-4DF7-1F49-9BEC-C664437B8A01}">
      <dsp:nvSpPr>
        <dsp:cNvPr id="0" name=""/>
        <dsp:cNvSpPr/>
      </dsp:nvSpPr>
      <dsp:spPr>
        <a:xfrm>
          <a:off x="3471824" y="860671"/>
          <a:ext cx="2800705" cy="727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l" defTabSz="977900">
            <a:lnSpc>
              <a:spcPct val="90000"/>
            </a:lnSpc>
            <a:spcBef>
              <a:spcPct val="0"/>
            </a:spcBef>
            <a:spcAft>
              <a:spcPct val="35000"/>
            </a:spcAft>
            <a:buNone/>
          </a:pPr>
          <a:r>
            <a:rPr lang="fr-FR" sz="2200" kern="1200" dirty="0"/>
            <a:t>Recherche</a:t>
          </a:r>
        </a:p>
      </dsp:txBody>
      <dsp:txXfrm>
        <a:off x="3471824" y="860671"/>
        <a:ext cx="2800705" cy="727456"/>
      </dsp:txXfrm>
    </dsp:sp>
    <dsp:sp modelId="{F7B938B9-D5FC-644A-8E8E-C964371EC97B}">
      <dsp:nvSpPr>
        <dsp:cNvPr id="0" name=""/>
        <dsp:cNvSpPr/>
      </dsp:nvSpPr>
      <dsp:spPr>
        <a:xfrm>
          <a:off x="1271269" y="1193027"/>
          <a:ext cx="1650415" cy="727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r" defTabSz="977900">
            <a:lnSpc>
              <a:spcPct val="90000"/>
            </a:lnSpc>
            <a:spcBef>
              <a:spcPct val="0"/>
            </a:spcBef>
            <a:spcAft>
              <a:spcPct val="35000"/>
            </a:spcAft>
            <a:buNone/>
          </a:pPr>
          <a:r>
            <a:rPr lang="fr-FR" sz="2200" kern="1200" dirty="0"/>
            <a:t>Formation</a:t>
          </a:r>
        </a:p>
      </dsp:txBody>
      <dsp:txXfrm>
        <a:off x="1271269" y="1193027"/>
        <a:ext cx="1650415" cy="727456"/>
      </dsp:txXfrm>
    </dsp:sp>
    <dsp:sp modelId="{DB20DF40-94B9-B44F-848B-3D875F75A987}">
      <dsp:nvSpPr>
        <dsp:cNvPr id="0" name=""/>
        <dsp:cNvSpPr/>
      </dsp:nvSpPr>
      <dsp:spPr>
        <a:xfrm>
          <a:off x="4093435" y="2322857"/>
          <a:ext cx="99115" cy="99115"/>
        </a:xfrm>
        <a:prstGeom prst="ellipse">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sp>
    <dsp:sp modelId="{7787A201-563B-9F40-93FE-6C8B15C28F9F}">
      <dsp:nvSpPr>
        <dsp:cNvPr id="0" name=""/>
        <dsp:cNvSpPr/>
      </dsp:nvSpPr>
      <dsp:spPr>
        <a:xfrm>
          <a:off x="4322038" y="1580398"/>
          <a:ext cx="1950491" cy="727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l" defTabSz="977900">
            <a:lnSpc>
              <a:spcPct val="90000"/>
            </a:lnSpc>
            <a:spcBef>
              <a:spcPct val="0"/>
            </a:spcBef>
            <a:spcAft>
              <a:spcPct val="35000"/>
            </a:spcAft>
            <a:buNone/>
          </a:pPr>
          <a:r>
            <a:rPr lang="fr-FR" sz="2200" kern="1200" dirty="0"/>
            <a:t>Financement</a:t>
          </a:r>
        </a:p>
      </dsp:txBody>
      <dsp:txXfrm>
        <a:off x="4322038" y="1580398"/>
        <a:ext cx="1950491" cy="727456"/>
      </dsp:txXfrm>
    </dsp:sp>
    <dsp:sp modelId="{3EA96121-4C55-EE46-AA2A-1A430E54F5FB}">
      <dsp:nvSpPr>
        <dsp:cNvPr id="0" name=""/>
        <dsp:cNvSpPr/>
      </dsp:nvSpPr>
      <dsp:spPr>
        <a:xfrm>
          <a:off x="1271269" y="2008687"/>
          <a:ext cx="2500630" cy="727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r" defTabSz="977900">
            <a:lnSpc>
              <a:spcPct val="90000"/>
            </a:lnSpc>
            <a:spcBef>
              <a:spcPct val="0"/>
            </a:spcBef>
            <a:spcAft>
              <a:spcPct val="35000"/>
            </a:spcAft>
            <a:buNone/>
          </a:pPr>
          <a:r>
            <a:rPr lang="fr-FR" sz="2200" kern="1200" dirty="0"/>
            <a:t>Mobilité</a:t>
          </a:r>
        </a:p>
      </dsp:txBody>
      <dsp:txXfrm>
        <a:off x="1271269" y="2008687"/>
        <a:ext cx="2500630" cy="727456"/>
      </dsp:txXfrm>
    </dsp:sp>
    <dsp:sp modelId="{32890D80-8115-944E-A24B-CC1017663939}">
      <dsp:nvSpPr>
        <dsp:cNvPr id="0" name=""/>
        <dsp:cNvSpPr/>
      </dsp:nvSpPr>
      <dsp:spPr>
        <a:xfrm>
          <a:off x="4372505" y="2759786"/>
          <a:ext cx="99115" cy="99115"/>
        </a:xfrm>
        <a:prstGeom prst="ellipse">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sp>
    <dsp:sp modelId="{16D903A6-5BFF-504F-B5C6-126776BB8144}">
      <dsp:nvSpPr>
        <dsp:cNvPr id="0" name=""/>
        <dsp:cNvSpPr/>
      </dsp:nvSpPr>
      <dsp:spPr>
        <a:xfrm>
          <a:off x="4822164" y="2445616"/>
          <a:ext cx="1450365" cy="727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l" defTabSz="977900">
            <a:lnSpc>
              <a:spcPct val="90000"/>
            </a:lnSpc>
            <a:spcBef>
              <a:spcPct val="0"/>
            </a:spcBef>
            <a:spcAft>
              <a:spcPct val="35000"/>
            </a:spcAft>
            <a:buNone/>
          </a:pPr>
          <a:r>
            <a:rPr lang="fr-FR" sz="2200" kern="1200" dirty="0"/>
            <a:t>Soutenance</a:t>
          </a:r>
        </a:p>
      </dsp:txBody>
      <dsp:txXfrm>
        <a:off x="4822164" y="2445616"/>
        <a:ext cx="1450365" cy="727456"/>
      </dsp:txXfrm>
    </dsp:sp>
    <dsp:sp modelId="{EC240CD6-AEF3-FA4B-AD8F-895338F2F0D7}">
      <dsp:nvSpPr>
        <dsp:cNvPr id="0" name=""/>
        <dsp:cNvSpPr/>
      </dsp:nvSpPr>
      <dsp:spPr>
        <a:xfrm>
          <a:off x="3771900" y="3819144"/>
          <a:ext cx="2500630" cy="727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t" anchorCtr="0">
          <a:noAutofit/>
        </a:bodyPr>
        <a:lstStyle/>
        <a:p>
          <a:pPr marL="0" lvl="0" indent="0" algn="ctr" defTabSz="977900">
            <a:lnSpc>
              <a:spcPct val="90000"/>
            </a:lnSpc>
            <a:spcBef>
              <a:spcPct val="0"/>
            </a:spcBef>
            <a:spcAft>
              <a:spcPct val="35000"/>
            </a:spcAft>
            <a:buNone/>
          </a:pPr>
          <a:r>
            <a:rPr lang="fr-FR" sz="2200" kern="1200" dirty="0"/>
            <a:t>Poursuite de carrière</a:t>
          </a:r>
        </a:p>
      </dsp:txBody>
      <dsp:txXfrm>
        <a:off x="3771900" y="3819144"/>
        <a:ext cx="2500630" cy="7274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45203F-95DB-8B46-9253-92D549B80589}">
      <dsp:nvSpPr>
        <dsp:cNvPr id="0" name=""/>
        <dsp:cNvSpPr/>
      </dsp:nvSpPr>
      <dsp:spPr>
        <a:xfrm>
          <a:off x="0" y="0"/>
          <a:ext cx="6412230" cy="1363980"/>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fr-FR" sz="3200" kern="1200" dirty="0"/>
            <a:t>Sciences Humaines et Sociales</a:t>
          </a:r>
        </a:p>
      </dsp:txBody>
      <dsp:txXfrm>
        <a:off x="39950" y="39950"/>
        <a:ext cx="4940388" cy="1284080"/>
      </dsp:txXfrm>
    </dsp:sp>
    <dsp:sp modelId="{EDD5FF08-9E8E-0244-A3FF-955F327BDA99}">
      <dsp:nvSpPr>
        <dsp:cNvPr id="0" name=""/>
        <dsp:cNvSpPr/>
      </dsp:nvSpPr>
      <dsp:spPr>
        <a:xfrm>
          <a:off x="565784" y="1591309"/>
          <a:ext cx="6412230" cy="1363980"/>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fr-FR" sz="3200" kern="1200" dirty="0"/>
            <a:t>Pluri- et Interdisciplinaire</a:t>
          </a:r>
        </a:p>
      </dsp:txBody>
      <dsp:txXfrm>
        <a:off x="605734" y="1631259"/>
        <a:ext cx="4879958" cy="1284080"/>
      </dsp:txXfrm>
    </dsp:sp>
    <dsp:sp modelId="{33BCB7BB-6CD1-DB4A-85C9-7BB95AC8EE9D}">
      <dsp:nvSpPr>
        <dsp:cNvPr id="0" name=""/>
        <dsp:cNvSpPr/>
      </dsp:nvSpPr>
      <dsp:spPr>
        <a:xfrm>
          <a:off x="1131569" y="3182619"/>
          <a:ext cx="6412230" cy="1363980"/>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fr-FR" sz="3200" kern="1200" dirty="0"/>
            <a:t>Internationale</a:t>
          </a:r>
        </a:p>
      </dsp:txBody>
      <dsp:txXfrm>
        <a:off x="1171519" y="3222569"/>
        <a:ext cx="4879958" cy="1284080"/>
      </dsp:txXfrm>
    </dsp:sp>
    <dsp:sp modelId="{5F0B637D-859B-FC48-A53C-4E851C5A2520}">
      <dsp:nvSpPr>
        <dsp:cNvPr id="0" name=""/>
        <dsp:cNvSpPr/>
      </dsp:nvSpPr>
      <dsp:spPr>
        <a:xfrm>
          <a:off x="5525643" y="1034351"/>
          <a:ext cx="886587" cy="886587"/>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fr-FR" sz="3600" kern="1200"/>
        </a:p>
      </dsp:txBody>
      <dsp:txXfrm>
        <a:off x="5725125" y="1034351"/>
        <a:ext cx="487623" cy="667157"/>
      </dsp:txXfrm>
    </dsp:sp>
    <dsp:sp modelId="{791BF164-F8DB-294C-A4BA-0406D0804857}">
      <dsp:nvSpPr>
        <dsp:cNvPr id="0" name=""/>
        <dsp:cNvSpPr/>
      </dsp:nvSpPr>
      <dsp:spPr>
        <a:xfrm>
          <a:off x="6091428" y="2616568"/>
          <a:ext cx="886587" cy="886587"/>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fr-FR" sz="3600" kern="1200"/>
        </a:p>
      </dsp:txBody>
      <dsp:txXfrm>
        <a:off x="6290910" y="2616568"/>
        <a:ext cx="487623" cy="66715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BEC533-B17F-544D-8A3A-6E980B738E0F}">
      <dsp:nvSpPr>
        <dsp:cNvPr id="0" name=""/>
        <dsp:cNvSpPr/>
      </dsp:nvSpPr>
      <dsp:spPr>
        <a:xfrm>
          <a:off x="27626" y="106"/>
          <a:ext cx="1576536" cy="788268"/>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fr-FR" sz="1300" b="1" kern="1200" dirty="0"/>
            <a:t>Mondes anciens et contemporains </a:t>
          </a:r>
          <a:endParaRPr lang="fr-FR" sz="1300" kern="1200" dirty="0"/>
        </a:p>
      </dsp:txBody>
      <dsp:txXfrm>
        <a:off x="50714" y="23194"/>
        <a:ext cx="1530360" cy="742092"/>
      </dsp:txXfrm>
    </dsp:sp>
    <dsp:sp modelId="{B41A9475-851F-504E-99F1-D43D632F7152}">
      <dsp:nvSpPr>
        <dsp:cNvPr id="0" name=""/>
        <dsp:cNvSpPr/>
      </dsp:nvSpPr>
      <dsp:spPr>
        <a:xfrm>
          <a:off x="185279" y="788374"/>
          <a:ext cx="157653" cy="591201"/>
        </a:xfrm>
        <a:custGeom>
          <a:avLst/>
          <a:gdLst/>
          <a:ahLst/>
          <a:cxnLst/>
          <a:rect l="0" t="0" r="0" b="0"/>
          <a:pathLst>
            <a:path>
              <a:moveTo>
                <a:pt x="0" y="0"/>
              </a:moveTo>
              <a:lnTo>
                <a:pt x="0" y="591201"/>
              </a:lnTo>
              <a:lnTo>
                <a:pt x="157653" y="591201"/>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89A4D59-D2CE-9A43-A23B-9A0D743D9E26}">
      <dsp:nvSpPr>
        <dsp:cNvPr id="0" name=""/>
        <dsp:cNvSpPr/>
      </dsp:nvSpPr>
      <dsp:spPr>
        <a:xfrm>
          <a:off x="342933" y="985441"/>
          <a:ext cx="1261229" cy="78826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fr-FR" sz="1300" kern="1200" dirty="0"/>
            <a:t>Histoire</a:t>
          </a:r>
        </a:p>
      </dsp:txBody>
      <dsp:txXfrm>
        <a:off x="366021" y="1008529"/>
        <a:ext cx="1215053" cy="742092"/>
      </dsp:txXfrm>
    </dsp:sp>
    <dsp:sp modelId="{0DD0D024-A599-394E-B10A-3A05906510BB}">
      <dsp:nvSpPr>
        <dsp:cNvPr id="0" name=""/>
        <dsp:cNvSpPr/>
      </dsp:nvSpPr>
      <dsp:spPr>
        <a:xfrm>
          <a:off x="185279" y="788374"/>
          <a:ext cx="157653" cy="1576536"/>
        </a:xfrm>
        <a:custGeom>
          <a:avLst/>
          <a:gdLst/>
          <a:ahLst/>
          <a:cxnLst/>
          <a:rect l="0" t="0" r="0" b="0"/>
          <a:pathLst>
            <a:path>
              <a:moveTo>
                <a:pt x="0" y="0"/>
              </a:moveTo>
              <a:lnTo>
                <a:pt x="0" y="1576536"/>
              </a:lnTo>
              <a:lnTo>
                <a:pt x="157653" y="1576536"/>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53EEA4F-35AC-B34B-B5BD-3020A76EEA60}">
      <dsp:nvSpPr>
        <dsp:cNvPr id="0" name=""/>
        <dsp:cNvSpPr/>
      </dsp:nvSpPr>
      <dsp:spPr>
        <a:xfrm>
          <a:off x="342933" y="1970776"/>
          <a:ext cx="1261229" cy="78826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fr-FR" sz="1300" kern="1200" dirty="0"/>
            <a:t>Histoire de l’art</a:t>
          </a:r>
        </a:p>
      </dsp:txBody>
      <dsp:txXfrm>
        <a:off x="366021" y="1993864"/>
        <a:ext cx="1215053" cy="742092"/>
      </dsp:txXfrm>
    </dsp:sp>
    <dsp:sp modelId="{3D677B03-1FC6-E64C-A50E-1F6D27141ED6}">
      <dsp:nvSpPr>
        <dsp:cNvPr id="0" name=""/>
        <dsp:cNvSpPr/>
      </dsp:nvSpPr>
      <dsp:spPr>
        <a:xfrm>
          <a:off x="185279" y="788374"/>
          <a:ext cx="157653" cy="2561871"/>
        </a:xfrm>
        <a:custGeom>
          <a:avLst/>
          <a:gdLst/>
          <a:ahLst/>
          <a:cxnLst/>
          <a:rect l="0" t="0" r="0" b="0"/>
          <a:pathLst>
            <a:path>
              <a:moveTo>
                <a:pt x="0" y="0"/>
              </a:moveTo>
              <a:lnTo>
                <a:pt x="0" y="2561871"/>
              </a:lnTo>
              <a:lnTo>
                <a:pt x="157653" y="2561871"/>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88FD240-8C4D-3D49-A450-F009230635E5}">
      <dsp:nvSpPr>
        <dsp:cNvPr id="0" name=""/>
        <dsp:cNvSpPr/>
      </dsp:nvSpPr>
      <dsp:spPr>
        <a:xfrm>
          <a:off x="342933" y="2956112"/>
          <a:ext cx="1261229" cy="78826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fr-FR" sz="1300" kern="1200" dirty="0"/>
            <a:t>Archéologie</a:t>
          </a:r>
        </a:p>
      </dsp:txBody>
      <dsp:txXfrm>
        <a:off x="366021" y="2979200"/>
        <a:ext cx="1215053" cy="742092"/>
      </dsp:txXfrm>
    </dsp:sp>
    <dsp:sp modelId="{F4CF9DC7-F25D-0C4C-BF9F-BC4F7DB419AD}">
      <dsp:nvSpPr>
        <dsp:cNvPr id="0" name=""/>
        <dsp:cNvSpPr/>
      </dsp:nvSpPr>
      <dsp:spPr>
        <a:xfrm>
          <a:off x="185279" y="788374"/>
          <a:ext cx="157653" cy="3547206"/>
        </a:xfrm>
        <a:custGeom>
          <a:avLst/>
          <a:gdLst/>
          <a:ahLst/>
          <a:cxnLst/>
          <a:rect l="0" t="0" r="0" b="0"/>
          <a:pathLst>
            <a:path>
              <a:moveTo>
                <a:pt x="0" y="0"/>
              </a:moveTo>
              <a:lnTo>
                <a:pt x="0" y="3547206"/>
              </a:lnTo>
              <a:lnTo>
                <a:pt x="157653" y="3547206"/>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0DB8AAA-5FD7-F144-BB86-11D0701A45B1}">
      <dsp:nvSpPr>
        <dsp:cNvPr id="0" name=""/>
        <dsp:cNvSpPr/>
      </dsp:nvSpPr>
      <dsp:spPr>
        <a:xfrm>
          <a:off x="342933" y="3941447"/>
          <a:ext cx="1261229" cy="78826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endParaRPr lang="fr-FR" sz="1300" kern="1200" dirty="0"/>
        </a:p>
        <a:p>
          <a:pPr marL="0" lvl="0" indent="0" algn="ctr" defTabSz="577850">
            <a:lnSpc>
              <a:spcPct val="90000"/>
            </a:lnSpc>
            <a:spcBef>
              <a:spcPct val="0"/>
            </a:spcBef>
            <a:spcAft>
              <a:spcPct val="35000"/>
            </a:spcAft>
            <a:buNone/>
          </a:pPr>
          <a:r>
            <a:rPr lang="fr-FR" sz="1300" kern="1200" dirty="0"/>
            <a:t>Préhistoire</a:t>
          </a:r>
        </a:p>
        <a:p>
          <a:pPr marL="0" lvl="0" indent="0" algn="ctr" defTabSz="577850">
            <a:lnSpc>
              <a:spcPct val="90000"/>
            </a:lnSpc>
            <a:spcBef>
              <a:spcPct val="0"/>
            </a:spcBef>
            <a:spcAft>
              <a:spcPct val="35000"/>
            </a:spcAft>
            <a:buNone/>
          </a:pPr>
          <a:endParaRPr lang="fr-FR" sz="1300" kern="1200" dirty="0"/>
        </a:p>
      </dsp:txBody>
      <dsp:txXfrm>
        <a:off x="366021" y="3964535"/>
        <a:ext cx="1215053" cy="742092"/>
      </dsp:txXfrm>
    </dsp:sp>
    <dsp:sp modelId="{5E584B01-7332-9746-8F0C-2687DDC44105}">
      <dsp:nvSpPr>
        <dsp:cNvPr id="0" name=""/>
        <dsp:cNvSpPr/>
      </dsp:nvSpPr>
      <dsp:spPr>
        <a:xfrm>
          <a:off x="1998296" y="106"/>
          <a:ext cx="1576536" cy="788268"/>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fr-FR" sz="1300" b="1" kern="1200" dirty="0"/>
            <a:t>Espace, environnement et sociétés </a:t>
          </a:r>
          <a:endParaRPr lang="fr-FR" sz="1300" kern="1200" dirty="0"/>
        </a:p>
      </dsp:txBody>
      <dsp:txXfrm>
        <a:off x="2021384" y="23194"/>
        <a:ext cx="1530360" cy="742092"/>
      </dsp:txXfrm>
    </dsp:sp>
    <dsp:sp modelId="{2F56E23D-F773-7A4C-92D8-E794D0EB2CF2}">
      <dsp:nvSpPr>
        <dsp:cNvPr id="0" name=""/>
        <dsp:cNvSpPr/>
      </dsp:nvSpPr>
      <dsp:spPr>
        <a:xfrm>
          <a:off x="2155950" y="788374"/>
          <a:ext cx="157653" cy="591201"/>
        </a:xfrm>
        <a:custGeom>
          <a:avLst/>
          <a:gdLst/>
          <a:ahLst/>
          <a:cxnLst/>
          <a:rect l="0" t="0" r="0" b="0"/>
          <a:pathLst>
            <a:path>
              <a:moveTo>
                <a:pt x="0" y="0"/>
              </a:moveTo>
              <a:lnTo>
                <a:pt x="0" y="591201"/>
              </a:lnTo>
              <a:lnTo>
                <a:pt x="157653" y="591201"/>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F2D45E9-AF1F-E74C-BB4E-E59B2E362718}">
      <dsp:nvSpPr>
        <dsp:cNvPr id="0" name=""/>
        <dsp:cNvSpPr/>
      </dsp:nvSpPr>
      <dsp:spPr>
        <a:xfrm>
          <a:off x="2313603" y="985441"/>
          <a:ext cx="1261229" cy="78826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fr-FR" sz="1300" kern="1200" dirty="0"/>
            <a:t>Géographie</a:t>
          </a:r>
        </a:p>
      </dsp:txBody>
      <dsp:txXfrm>
        <a:off x="2336691" y="1008529"/>
        <a:ext cx="1215053" cy="742092"/>
      </dsp:txXfrm>
    </dsp:sp>
    <dsp:sp modelId="{BE55F247-85BE-984C-B5D8-98118D986BA9}">
      <dsp:nvSpPr>
        <dsp:cNvPr id="0" name=""/>
        <dsp:cNvSpPr/>
      </dsp:nvSpPr>
      <dsp:spPr>
        <a:xfrm>
          <a:off x="2155950" y="788374"/>
          <a:ext cx="157653" cy="1576536"/>
        </a:xfrm>
        <a:custGeom>
          <a:avLst/>
          <a:gdLst/>
          <a:ahLst/>
          <a:cxnLst/>
          <a:rect l="0" t="0" r="0" b="0"/>
          <a:pathLst>
            <a:path>
              <a:moveTo>
                <a:pt x="0" y="0"/>
              </a:moveTo>
              <a:lnTo>
                <a:pt x="0" y="1576536"/>
              </a:lnTo>
              <a:lnTo>
                <a:pt x="157653" y="1576536"/>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95318B3-B9FE-454D-8BC8-FB82E57B6C63}">
      <dsp:nvSpPr>
        <dsp:cNvPr id="0" name=""/>
        <dsp:cNvSpPr/>
      </dsp:nvSpPr>
      <dsp:spPr>
        <a:xfrm>
          <a:off x="2313603" y="1970776"/>
          <a:ext cx="1261229" cy="78826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fr-FR" sz="1300" kern="1200" dirty="0"/>
            <a:t>Urbanisme</a:t>
          </a:r>
        </a:p>
      </dsp:txBody>
      <dsp:txXfrm>
        <a:off x="2336691" y="1993864"/>
        <a:ext cx="1215053" cy="742092"/>
      </dsp:txXfrm>
    </dsp:sp>
    <dsp:sp modelId="{0722CE4F-3B0F-3B4A-AD50-262F16D62E84}">
      <dsp:nvSpPr>
        <dsp:cNvPr id="0" name=""/>
        <dsp:cNvSpPr/>
      </dsp:nvSpPr>
      <dsp:spPr>
        <a:xfrm>
          <a:off x="2155950" y="788374"/>
          <a:ext cx="157653" cy="2561871"/>
        </a:xfrm>
        <a:custGeom>
          <a:avLst/>
          <a:gdLst/>
          <a:ahLst/>
          <a:cxnLst/>
          <a:rect l="0" t="0" r="0" b="0"/>
          <a:pathLst>
            <a:path>
              <a:moveTo>
                <a:pt x="0" y="0"/>
              </a:moveTo>
              <a:lnTo>
                <a:pt x="0" y="2561871"/>
              </a:lnTo>
              <a:lnTo>
                <a:pt x="157653" y="2561871"/>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650486C-CB2C-574D-8B31-AEBF33E679C1}">
      <dsp:nvSpPr>
        <dsp:cNvPr id="0" name=""/>
        <dsp:cNvSpPr/>
      </dsp:nvSpPr>
      <dsp:spPr>
        <a:xfrm>
          <a:off x="2313603" y="2956112"/>
          <a:ext cx="1261229" cy="78826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fr-FR" sz="1300" kern="1200" dirty="0"/>
            <a:t>Architecture</a:t>
          </a:r>
        </a:p>
      </dsp:txBody>
      <dsp:txXfrm>
        <a:off x="2336691" y="2979200"/>
        <a:ext cx="1215053" cy="742092"/>
      </dsp:txXfrm>
    </dsp:sp>
    <dsp:sp modelId="{E40F1F6E-21F4-1646-BF43-A905CDA9ACAE}">
      <dsp:nvSpPr>
        <dsp:cNvPr id="0" name=""/>
        <dsp:cNvSpPr/>
      </dsp:nvSpPr>
      <dsp:spPr>
        <a:xfrm>
          <a:off x="3968967" y="106"/>
          <a:ext cx="1576536" cy="788268"/>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fr-FR" sz="1300" b="1" kern="1200" dirty="0"/>
            <a:t>Langues, textes, arts et cultures</a:t>
          </a:r>
          <a:endParaRPr lang="fr-FR" sz="1300" kern="1200" dirty="0"/>
        </a:p>
      </dsp:txBody>
      <dsp:txXfrm>
        <a:off x="3992055" y="23194"/>
        <a:ext cx="1530360" cy="742092"/>
      </dsp:txXfrm>
    </dsp:sp>
    <dsp:sp modelId="{B3DAAA1D-7D7C-2D40-99EF-25FA1F84ADF8}">
      <dsp:nvSpPr>
        <dsp:cNvPr id="0" name=""/>
        <dsp:cNvSpPr/>
      </dsp:nvSpPr>
      <dsp:spPr>
        <a:xfrm>
          <a:off x="4126620" y="788374"/>
          <a:ext cx="157653" cy="591201"/>
        </a:xfrm>
        <a:custGeom>
          <a:avLst/>
          <a:gdLst/>
          <a:ahLst/>
          <a:cxnLst/>
          <a:rect l="0" t="0" r="0" b="0"/>
          <a:pathLst>
            <a:path>
              <a:moveTo>
                <a:pt x="0" y="0"/>
              </a:moveTo>
              <a:lnTo>
                <a:pt x="0" y="591201"/>
              </a:lnTo>
              <a:lnTo>
                <a:pt x="157653" y="591201"/>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7EF4DA7-45FF-3D4D-86A2-B61F2A570BD8}">
      <dsp:nvSpPr>
        <dsp:cNvPr id="0" name=""/>
        <dsp:cNvSpPr/>
      </dsp:nvSpPr>
      <dsp:spPr>
        <a:xfrm>
          <a:off x="4284274" y="985441"/>
          <a:ext cx="1261229" cy="78826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fr-FR" sz="1300" kern="1200" dirty="0"/>
            <a:t>Mondes arabe, musulman et sémitique</a:t>
          </a:r>
        </a:p>
      </dsp:txBody>
      <dsp:txXfrm>
        <a:off x="4307362" y="1008529"/>
        <a:ext cx="1215053" cy="742092"/>
      </dsp:txXfrm>
    </dsp:sp>
    <dsp:sp modelId="{9E953084-32E4-484B-9566-BD418066C9D4}">
      <dsp:nvSpPr>
        <dsp:cNvPr id="0" name=""/>
        <dsp:cNvSpPr/>
      </dsp:nvSpPr>
      <dsp:spPr>
        <a:xfrm>
          <a:off x="4126620" y="788374"/>
          <a:ext cx="157653" cy="1576536"/>
        </a:xfrm>
        <a:custGeom>
          <a:avLst/>
          <a:gdLst/>
          <a:ahLst/>
          <a:cxnLst/>
          <a:rect l="0" t="0" r="0" b="0"/>
          <a:pathLst>
            <a:path>
              <a:moveTo>
                <a:pt x="0" y="0"/>
              </a:moveTo>
              <a:lnTo>
                <a:pt x="0" y="1576536"/>
              </a:lnTo>
              <a:lnTo>
                <a:pt x="157653" y="1576536"/>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D12C15A-9471-4C41-9685-6FBE215EC41A}">
      <dsp:nvSpPr>
        <dsp:cNvPr id="0" name=""/>
        <dsp:cNvSpPr/>
      </dsp:nvSpPr>
      <dsp:spPr>
        <a:xfrm>
          <a:off x="4284274" y="1970776"/>
          <a:ext cx="1261229" cy="78826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fr-FR" sz="1300" kern="1200" dirty="0"/>
            <a:t>Etudes romanes</a:t>
          </a:r>
        </a:p>
      </dsp:txBody>
      <dsp:txXfrm>
        <a:off x="4307362" y="1993864"/>
        <a:ext cx="1215053" cy="742092"/>
      </dsp:txXfrm>
    </dsp:sp>
    <dsp:sp modelId="{0B0A0850-F665-214B-96CB-2CBBA6104152}">
      <dsp:nvSpPr>
        <dsp:cNvPr id="0" name=""/>
        <dsp:cNvSpPr/>
      </dsp:nvSpPr>
      <dsp:spPr>
        <a:xfrm>
          <a:off x="4126620" y="788374"/>
          <a:ext cx="157653" cy="2561871"/>
        </a:xfrm>
        <a:custGeom>
          <a:avLst/>
          <a:gdLst/>
          <a:ahLst/>
          <a:cxnLst/>
          <a:rect l="0" t="0" r="0" b="0"/>
          <a:pathLst>
            <a:path>
              <a:moveTo>
                <a:pt x="0" y="0"/>
              </a:moveTo>
              <a:lnTo>
                <a:pt x="0" y="2561871"/>
              </a:lnTo>
              <a:lnTo>
                <a:pt x="157653" y="2561871"/>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64921B5-E7C0-4547-985E-796385AEBC33}">
      <dsp:nvSpPr>
        <dsp:cNvPr id="0" name=""/>
        <dsp:cNvSpPr/>
      </dsp:nvSpPr>
      <dsp:spPr>
        <a:xfrm>
          <a:off x="4284274" y="2956112"/>
          <a:ext cx="1261229" cy="78826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fr-FR" sz="1300" kern="1200" dirty="0"/>
            <a:t>Sciences de l’Antiquité</a:t>
          </a:r>
        </a:p>
      </dsp:txBody>
      <dsp:txXfrm>
        <a:off x="4307362" y="2979200"/>
        <a:ext cx="1215053" cy="742092"/>
      </dsp:txXfrm>
    </dsp:sp>
    <dsp:sp modelId="{EA96E70D-22E2-A844-A1E6-08B6F1822D12}">
      <dsp:nvSpPr>
        <dsp:cNvPr id="0" name=""/>
        <dsp:cNvSpPr/>
      </dsp:nvSpPr>
      <dsp:spPr>
        <a:xfrm>
          <a:off x="4126620" y="788374"/>
          <a:ext cx="157653" cy="3547206"/>
        </a:xfrm>
        <a:custGeom>
          <a:avLst/>
          <a:gdLst/>
          <a:ahLst/>
          <a:cxnLst/>
          <a:rect l="0" t="0" r="0" b="0"/>
          <a:pathLst>
            <a:path>
              <a:moveTo>
                <a:pt x="0" y="0"/>
              </a:moveTo>
              <a:lnTo>
                <a:pt x="0" y="3547206"/>
              </a:lnTo>
              <a:lnTo>
                <a:pt x="157653" y="3547206"/>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DAD980B-2A99-4043-A73D-DE6317CEF972}">
      <dsp:nvSpPr>
        <dsp:cNvPr id="0" name=""/>
        <dsp:cNvSpPr/>
      </dsp:nvSpPr>
      <dsp:spPr>
        <a:xfrm>
          <a:off x="4284274" y="3941447"/>
          <a:ext cx="1261229" cy="78826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fr-FR" sz="1300" kern="1200" dirty="0"/>
            <a:t>Sociétés et Cultures d'Asie</a:t>
          </a:r>
        </a:p>
      </dsp:txBody>
      <dsp:txXfrm>
        <a:off x="4307362" y="3964535"/>
        <a:ext cx="1215053" cy="742092"/>
      </dsp:txXfrm>
    </dsp:sp>
    <dsp:sp modelId="{8D8F6AFE-CC05-AF48-BCF0-F2EA160BF3BA}">
      <dsp:nvSpPr>
        <dsp:cNvPr id="0" name=""/>
        <dsp:cNvSpPr/>
      </dsp:nvSpPr>
      <dsp:spPr>
        <a:xfrm>
          <a:off x="5939637" y="106"/>
          <a:ext cx="1576536" cy="788268"/>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fr-FR" sz="1300" b="1" kern="1200" dirty="0"/>
            <a:t>Normes, institutions et comportements sociaux</a:t>
          </a:r>
          <a:r>
            <a:rPr lang="fr-FR" sz="1300" kern="1200" dirty="0"/>
            <a:t> </a:t>
          </a:r>
        </a:p>
      </dsp:txBody>
      <dsp:txXfrm>
        <a:off x="5962725" y="23194"/>
        <a:ext cx="1530360" cy="742092"/>
      </dsp:txXfrm>
    </dsp:sp>
    <dsp:sp modelId="{20598587-57B5-D544-B838-04479700D615}">
      <dsp:nvSpPr>
        <dsp:cNvPr id="0" name=""/>
        <dsp:cNvSpPr/>
      </dsp:nvSpPr>
      <dsp:spPr>
        <a:xfrm>
          <a:off x="6097291" y="788374"/>
          <a:ext cx="157653" cy="591201"/>
        </a:xfrm>
        <a:custGeom>
          <a:avLst/>
          <a:gdLst/>
          <a:ahLst/>
          <a:cxnLst/>
          <a:rect l="0" t="0" r="0" b="0"/>
          <a:pathLst>
            <a:path>
              <a:moveTo>
                <a:pt x="0" y="0"/>
              </a:moveTo>
              <a:lnTo>
                <a:pt x="0" y="591201"/>
              </a:lnTo>
              <a:lnTo>
                <a:pt x="157653" y="591201"/>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9E54D03-A632-AE46-A06F-C79060FD7E5E}">
      <dsp:nvSpPr>
        <dsp:cNvPr id="0" name=""/>
        <dsp:cNvSpPr/>
      </dsp:nvSpPr>
      <dsp:spPr>
        <a:xfrm>
          <a:off x="6254944" y="985441"/>
          <a:ext cx="1261229" cy="78826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fr-FR" sz="1300" kern="1200" dirty="0"/>
            <a:t>Anthropologie</a:t>
          </a:r>
        </a:p>
      </dsp:txBody>
      <dsp:txXfrm>
        <a:off x="6278032" y="1008529"/>
        <a:ext cx="1215053" cy="742092"/>
      </dsp:txXfrm>
    </dsp:sp>
    <dsp:sp modelId="{0D31AF03-F439-DF4F-9BA5-C1276358FAB6}">
      <dsp:nvSpPr>
        <dsp:cNvPr id="0" name=""/>
        <dsp:cNvSpPr/>
      </dsp:nvSpPr>
      <dsp:spPr>
        <a:xfrm>
          <a:off x="6097291" y="788374"/>
          <a:ext cx="157653" cy="1576536"/>
        </a:xfrm>
        <a:custGeom>
          <a:avLst/>
          <a:gdLst/>
          <a:ahLst/>
          <a:cxnLst/>
          <a:rect l="0" t="0" r="0" b="0"/>
          <a:pathLst>
            <a:path>
              <a:moveTo>
                <a:pt x="0" y="0"/>
              </a:moveTo>
              <a:lnTo>
                <a:pt x="0" y="1576536"/>
              </a:lnTo>
              <a:lnTo>
                <a:pt x="157653" y="1576536"/>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C18C8B3-6E67-7E44-AB73-B1981B5DF5A3}">
      <dsp:nvSpPr>
        <dsp:cNvPr id="0" name=""/>
        <dsp:cNvSpPr/>
      </dsp:nvSpPr>
      <dsp:spPr>
        <a:xfrm>
          <a:off x="6254944" y="1970776"/>
          <a:ext cx="1261229" cy="78826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fr-FR" sz="1300" kern="1200" dirty="0"/>
            <a:t>Sociologie</a:t>
          </a:r>
        </a:p>
      </dsp:txBody>
      <dsp:txXfrm>
        <a:off x="6278032" y="1993864"/>
        <a:ext cx="1215053" cy="742092"/>
      </dsp:txXfrm>
    </dsp:sp>
    <dsp:sp modelId="{D8A7B632-C91A-6549-82D0-3157A8FB182B}">
      <dsp:nvSpPr>
        <dsp:cNvPr id="0" name=""/>
        <dsp:cNvSpPr/>
      </dsp:nvSpPr>
      <dsp:spPr>
        <a:xfrm>
          <a:off x="6097291" y="788374"/>
          <a:ext cx="157653" cy="2561871"/>
        </a:xfrm>
        <a:custGeom>
          <a:avLst/>
          <a:gdLst/>
          <a:ahLst/>
          <a:cxnLst/>
          <a:rect l="0" t="0" r="0" b="0"/>
          <a:pathLst>
            <a:path>
              <a:moveTo>
                <a:pt x="0" y="0"/>
              </a:moveTo>
              <a:lnTo>
                <a:pt x="0" y="2561871"/>
              </a:lnTo>
              <a:lnTo>
                <a:pt x="157653" y="2561871"/>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6F41381-557C-B74A-97DF-9C413661442D}">
      <dsp:nvSpPr>
        <dsp:cNvPr id="0" name=""/>
        <dsp:cNvSpPr/>
      </dsp:nvSpPr>
      <dsp:spPr>
        <a:xfrm>
          <a:off x="6254944" y="2956112"/>
          <a:ext cx="1261229" cy="78826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fr-FR" sz="1300" kern="1200" dirty="0">
              <a:solidFill>
                <a:schemeClr val="tx1"/>
              </a:solidFill>
            </a:rPr>
            <a:t>Démographie</a:t>
          </a:r>
        </a:p>
      </dsp:txBody>
      <dsp:txXfrm>
        <a:off x="6278032" y="2979200"/>
        <a:ext cx="1215053" cy="74209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0FC992-A842-A94E-A5E0-3B96791350C1}">
      <dsp:nvSpPr>
        <dsp:cNvPr id="0" name=""/>
        <dsp:cNvSpPr/>
      </dsp:nvSpPr>
      <dsp:spPr>
        <a:xfrm rot="16200000">
          <a:off x="749300" y="-749300"/>
          <a:ext cx="2273300" cy="3771900"/>
        </a:xfrm>
        <a:prstGeom prst="round1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rtl="0">
            <a:lnSpc>
              <a:spcPct val="90000"/>
            </a:lnSpc>
            <a:spcBef>
              <a:spcPct val="0"/>
            </a:spcBef>
            <a:spcAft>
              <a:spcPct val="35000"/>
            </a:spcAft>
            <a:buNone/>
          </a:pPr>
          <a:r>
            <a:rPr lang="fr-FR" sz="3600" b="1" kern="1200" dirty="0"/>
            <a:t>228 doctorants financés</a:t>
          </a:r>
          <a:endParaRPr lang="fr-FR" sz="2800" b="1" kern="1200" dirty="0"/>
        </a:p>
      </dsp:txBody>
      <dsp:txXfrm rot="5400000">
        <a:off x="0" y="0"/>
        <a:ext cx="3771900" cy="1704975"/>
      </dsp:txXfrm>
    </dsp:sp>
    <dsp:sp modelId="{41C7B32E-508A-944A-9B61-61F767468315}">
      <dsp:nvSpPr>
        <dsp:cNvPr id="0" name=""/>
        <dsp:cNvSpPr/>
      </dsp:nvSpPr>
      <dsp:spPr>
        <a:xfrm>
          <a:off x="3771900" y="0"/>
          <a:ext cx="3771900" cy="2273300"/>
        </a:xfrm>
        <a:prstGeom prst="round1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rtl="0">
            <a:lnSpc>
              <a:spcPct val="90000"/>
            </a:lnSpc>
            <a:spcBef>
              <a:spcPct val="0"/>
            </a:spcBef>
            <a:spcAft>
              <a:spcPct val="35000"/>
            </a:spcAft>
            <a:buNone/>
          </a:pPr>
          <a:r>
            <a:rPr lang="fr-FR" sz="3600" b="1" kern="1200" dirty="0"/>
            <a:t>91 internat.           44 cotutelles</a:t>
          </a:r>
        </a:p>
      </dsp:txBody>
      <dsp:txXfrm>
        <a:off x="3771900" y="0"/>
        <a:ext cx="3771900" cy="1704975"/>
      </dsp:txXfrm>
    </dsp:sp>
    <dsp:sp modelId="{D05BBFB1-4F4B-8F47-8643-85F2EF3D534B}">
      <dsp:nvSpPr>
        <dsp:cNvPr id="0" name=""/>
        <dsp:cNvSpPr/>
      </dsp:nvSpPr>
      <dsp:spPr>
        <a:xfrm rot="10800000">
          <a:off x="0" y="2273300"/>
          <a:ext cx="3771900" cy="2273300"/>
        </a:xfrm>
        <a:prstGeom prst="round1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rtl="0">
            <a:lnSpc>
              <a:spcPct val="90000"/>
            </a:lnSpc>
            <a:spcBef>
              <a:spcPct val="0"/>
            </a:spcBef>
            <a:spcAft>
              <a:spcPct val="35000"/>
            </a:spcAft>
            <a:buNone/>
          </a:pPr>
          <a:r>
            <a:rPr lang="fr-FR" sz="3600" b="1" kern="1200" dirty="0"/>
            <a:t>137 femmes  </a:t>
          </a:r>
        </a:p>
        <a:p>
          <a:pPr marL="0" lvl="0" indent="0" algn="ctr" defTabSz="1600200" rtl="0">
            <a:lnSpc>
              <a:spcPct val="90000"/>
            </a:lnSpc>
            <a:spcBef>
              <a:spcPct val="0"/>
            </a:spcBef>
            <a:spcAft>
              <a:spcPct val="35000"/>
            </a:spcAft>
            <a:buNone/>
          </a:pPr>
          <a:r>
            <a:rPr lang="fr-FR" sz="3600" b="1" kern="1200" dirty="0"/>
            <a:t>123 hommes</a:t>
          </a:r>
        </a:p>
      </dsp:txBody>
      <dsp:txXfrm rot="10800000">
        <a:off x="0" y="2841624"/>
        <a:ext cx="3771900" cy="1704975"/>
      </dsp:txXfrm>
    </dsp:sp>
    <dsp:sp modelId="{8685AA30-684B-2849-8C88-22A64A0FDDEF}">
      <dsp:nvSpPr>
        <dsp:cNvPr id="0" name=""/>
        <dsp:cNvSpPr/>
      </dsp:nvSpPr>
      <dsp:spPr>
        <a:xfrm rot="5400000">
          <a:off x="4521200" y="1524000"/>
          <a:ext cx="2273300" cy="3771900"/>
        </a:xfrm>
        <a:prstGeom prst="round1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rtl="0">
            <a:lnSpc>
              <a:spcPct val="90000"/>
            </a:lnSpc>
            <a:spcBef>
              <a:spcPct val="0"/>
            </a:spcBef>
            <a:spcAft>
              <a:spcPct val="35000"/>
            </a:spcAft>
            <a:buNone/>
          </a:pPr>
          <a:r>
            <a:rPr lang="fr-FR" sz="3600" kern="1200" dirty="0"/>
            <a:t>46 néo-entrants 39 soutenances</a:t>
          </a:r>
        </a:p>
      </dsp:txBody>
      <dsp:txXfrm rot="-5400000">
        <a:off x="3771900" y="2841624"/>
        <a:ext cx="3771900" cy="1704975"/>
      </dsp:txXfrm>
    </dsp:sp>
    <dsp:sp modelId="{15F71B76-3C1E-174E-BE29-654562E378C2}">
      <dsp:nvSpPr>
        <dsp:cNvPr id="0" name=""/>
        <dsp:cNvSpPr/>
      </dsp:nvSpPr>
      <dsp:spPr>
        <a:xfrm>
          <a:off x="2091948" y="1447802"/>
          <a:ext cx="3359902" cy="1650995"/>
        </a:xfrm>
        <a:prstGeom prst="roundRect">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txBody>
        <a:bodyPr spcFirstLastPara="0" vert="horz" wrap="square" lIns="179070" tIns="179070" rIns="179070" bIns="179070" numCol="1" spcCol="1270" anchor="ctr" anchorCtr="0">
          <a:noAutofit/>
        </a:bodyPr>
        <a:lstStyle/>
        <a:p>
          <a:pPr marL="0" lvl="0" indent="0" algn="ctr" defTabSz="2089150" rtl="0">
            <a:lnSpc>
              <a:spcPct val="90000"/>
            </a:lnSpc>
            <a:spcBef>
              <a:spcPct val="0"/>
            </a:spcBef>
            <a:spcAft>
              <a:spcPct val="35000"/>
            </a:spcAft>
            <a:buNone/>
          </a:pPr>
          <a:r>
            <a:rPr lang="fr-FR" sz="4700" b="1" kern="1200" dirty="0"/>
            <a:t>260 inscrits</a:t>
          </a:r>
        </a:p>
      </dsp:txBody>
      <dsp:txXfrm>
        <a:off x="2172543" y="1528397"/>
        <a:ext cx="3198712" cy="148980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212C8D-6921-C94F-9134-632609856023}">
      <dsp:nvSpPr>
        <dsp:cNvPr id="0" name=""/>
        <dsp:cNvSpPr/>
      </dsp:nvSpPr>
      <dsp:spPr>
        <a:xfrm>
          <a:off x="974" y="1777125"/>
          <a:ext cx="1984697" cy="992348"/>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rtl="0">
            <a:lnSpc>
              <a:spcPct val="90000"/>
            </a:lnSpc>
            <a:spcBef>
              <a:spcPct val="0"/>
            </a:spcBef>
            <a:spcAft>
              <a:spcPct val="35000"/>
            </a:spcAft>
            <a:buNone/>
          </a:pPr>
          <a:r>
            <a:rPr lang="fr-FR" sz="2100" b="1" kern="1200" dirty="0"/>
            <a:t>141 HDR</a:t>
          </a:r>
        </a:p>
      </dsp:txBody>
      <dsp:txXfrm>
        <a:off x="30039" y="1806190"/>
        <a:ext cx="1926567" cy="934218"/>
      </dsp:txXfrm>
    </dsp:sp>
    <dsp:sp modelId="{37D3DD9B-D8F2-AD42-BE24-45F604810F90}">
      <dsp:nvSpPr>
        <dsp:cNvPr id="0" name=""/>
        <dsp:cNvSpPr/>
      </dsp:nvSpPr>
      <dsp:spPr>
        <a:xfrm rot="18289469">
          <a:off x="1687524" y="1683055"/>
          <a:ext cx="1390173" cy="39287"/>
        </a:xfrm>
        <a:custGeom>
          <a:avLst/>
          <a:gdLst/>
          <a:ahLst/>
          <a:cxnLst/>
          <a:rect l="0" t="0" r="0" b="0"/>
          <a:pathLst>
            <a:path>
              <a:moveTo>
                <a:pt x="0" y="19643"/>
              </a:moveTo>
              <a:lnTo>
                <a:pt x="1390173" y="19643"/>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2347857" y="1667945"/>
        <a:ext cx="69508" cy="69508"/>
      </dsp:txXfrm>
    </dsp:sp>
    <dsp:sp modelId="{6C160BA8-D3D3-F542-AE25-3A605642C913}">
      <dsp:nvSpPr>
        <dsp:cNvPr id="0" name=""/>
        <dsp:cNvSpPr/>
      </dsp:nvSpPr>
      <dsp:spPr>
        <a:xfrm>
          <a:off x="2779551" y="635924"/>
          <a:ext cx="1984697" cy="992348"/>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rtl="0">
            <a:lnSpc>
              <a:spcPct val="90000"/>
            </a:lnSpc>
            <a:spcBef>
              <a:spcPct val="0"/>
            </a:spcBef>
            <a:spcAft>
              <a:spcPct val="35000"/>
            </a:spcAft>
            <a:buNone/>
          </a:pPr>
          <a:r>
            <a:rPr lang="fr-FR" sz="2100" b="1" kern="1200" dirty="0"/>
            <a:t> Enseignants-Chercheurs AMU</a:t>
          </a:r>
        </a:p>
      </dsp:txBody>
      <dsp:txXfrm>
        <a:off x="2808616" y="664989"/>
        <a:ext cx="1926567" cy="934218"/>
      </dsp:txXfrm>
    </dsp:sp>
    <dsp:sp modelId="{2773F019-5B38-2A49-AEF8-3DEA205CFA0D}">
      <dsp:nvSpPr>
        <dsp:cNvPr id="0" name=""/>
        <dsp:cNvSpPr/>
      </dsp:nvSpPr>
      <dsp:spPr>
        <a:xfrm rot="19457599">
          <a:off x="4672355" y="827155"/>
          <a:ext cx="977664" cy="39287"/>
        </a:xfrm>
        <a:custGeom>
          <a:avLst/>
          <a:gdLst/>
          <a:ahLst/>
          <a:cxnLst/>
          <a:rect l="0" t="0" r="0" b="0"/>
          <a:pathLst>
            <a:path>
              <a:moveTo>
                <a:pt x="0" y="19643"/>
              </a:moveTo>
              <a:lnTo>
                <a:pt x="977664" y="19643"/>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5136746" y="822357"/>
        <a:ext cx="48883" cy="48883"/>
      </dsp:txXfrm>
    </dsp:sp>
    <dsp:sp modelId="{59E693CD-DED3-0241-AC62-A2D4C87DEFFE}">
      <dsp:nvSpPr>
        <dsp:cNvPr id="0" name=""/>
        <dsp:cNvSpPr/>
      </dsp:nvSpPr>
      <dsp:spPr>
        <a:xfrm>
          <a:off x="5558127" y="65324"/>
          <a:ext cx="1984697" cy="992348"/>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rtl="0">
            <a:lnSpc>
              <a:spcPct val="90000"/>
            </a:lnSpc>
            <a:spcBef>
              <a:spcPct val="0"/>
            </a:spcBef>
            <a:spcAft>
              <a:spcPct val="35000"/>
            </a:spcAft>
            <a:buNone/>
          </a:pPr>
          <a:r>
            <a:rPr lang="fr-FR" sz="2100" b="1" kern="1200" dirty="0"/>
            <a:t>Maitres de Conférences HDR</a:t>
          </a:r>
        </a:p>
      </dsp:txBody>
      <dsp:txXfrm>
        <a:off x="5587192" y="94389"/>
        <a:ext cx="1926567" cy="934218"/>
      </dsp:txXfrm>
    </dsp:sp>
    <dsp:sp modelId="{7E05BCC6-395C-4941-A5D0-669FB2E0BD74}">
      <dsp:nvSpPr>
        <dsp:cNvPr id="0" name=""/>
        <dsp:cNvSpPr/>
      </dsp:nvSpPr>
      <dsp:spPr>
        <a:xfrm rot="2142401">
          <a:off x="4672355" y="1397755"/>
          <a:ext cx="977664" cy="39287"/>
        </a:xfrm>
        <a:custGeom>
          <a:avLst/>
          <a:gdLst/>
          <a:ahLst/>
          <a:cxnLst/>
          <a:rect l="0" t="0" r="0" b="0"/>
          <a:pathLst>
            <a:path>
              <a:moveTo>
                <a:pt x="0" y="19643"/>
              </a:moveTo>
              <a:lnTo>
                <a:pt x="977664" y="19643"/>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5136746" y="1392957"/>
        <a:ext cx="48883" cy="48883"/>
      </dsp:txXfrm>
    </dsp:sp>
    <dsp:sp modelId="{351F5AB2-7A14-F046-8ADA-AE8B11593C65}">
      <dsp:nvSpPr>
        <dsp:cNvPr id="0" name=""/>
        <dsp:cNvSpPr/>
      </dsp:nvSpPr>
      <dsp:spPr>
        <a:xfrm>
          <a:off x="5558127" y="1206525"/>
          <a:ext cx="1984697" cy="992348"/>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rtl="0">
            <a:lnSpc>
              <a:spcPct val="90000"/>
            </a:lnSpc>
            <a:spcBef>
              <a:spcPct val="0"/>
            </a:spcBef>
            <a:spcAft>
              <a:spcPct val="35000"/>
            </a:spcAft>
            <a:buNone/>
          </a:pPr>
          <a:r>
            <a:rPr lang="fr-FR" sz="2100" b="1" kern="1200" dirty="0"/>
            <a:t>Professeurs des Universités</a:t>
          </a:r>
        </a:p>
      </dsp:txBody>
      <dsp:txXfrm>
        <a:off x="5587192" y="1235590"/>
        <a:ext cx="1926567" cy="934218"/>
      </dsp:txXfrm>
    </dsp:sp>
    <dsp:sp modelId="{E643902F-C57B-304A-B08D-DBFF2598AD8D}">
      <dsp:nvSpPr>
        <dsp:cNvPr id="0" name=""/>
        <dsp:cNvSpPr/>
      </dsp:nvSpPr>
      <dsp:spPr>
        <a:xfrm rot="3310531">
          <a:off x="1687524" y="2824256"/>
          <a:ext cx="1390173" cy="39287"/>
        </a:xfrm>
        <a:custGeom>
          <a:avLst/>
          <a:gdLst/>
          <a:ahLst/>
          <a:cxnLst/>
          <a:rect l="0" t="0" r="0" b="0"/>
          <a:pathLst>
            <a:path>
              <a:moveTo>
                <a:pt x="0" y="19643"/>
              </a:moveTo>
              <a:lnTo>
                <a:pt x="1390173" y="19643"/>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2347857" y="2809146"/>
        <a:ext cx="69508" cy="69508"/>
      </dsp:txXfrm>
    </dsp:sp>
    <dsp:sp modelId="{F5235474-EB7F-594C-823F-58948C4C0681}">
      <dsp:nvSpPr>
        <dsp:cNvPr id="0" name=""/>
        <dsp:cNvSpPr/>
      </dsp:nvSpPr>
      <dsp:spPr>
        <a:xfrm>
          <a:off x="2779551" y="2918326"/>
          <a:ext cx="1984697" cy="992348"/>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rtl="0">
            <a:lnSpc>
              <a:spcPct val="90000"/>
            </a:lnSpc>
            <a:spcBef>
              <a:spcPct val="0"/>
            </a:spcBef>
            <a:spcAft>
              <a:spcPct val="35000"/>
            </a:spcAft>
            <a:buNone/>
          </a:pPr>
          <a:r>
            <a:rPr lang="fr-FR" sz="2100" b="1" kern="1200" dirty="0"/>
            <a:t>Chercheurs CNRS</a:t>
          </a:r>
        </a:p>
      </dsp:txBody>
      <dsp:txXfrm>
        <a:off x="2808616" y="2947391"/>
        <a:ext cx="1926567" cy="934218"/>
      </dsp:txXfrm>
    </dsp:sp>
    <dsp:sp modelId="{43B58114-F327-D346-AD34-4A2059AB3B7B}">
      <dsp:nvSpPr>
        <dsp:cNvPr id="0" name=""/>
        <dsp:cNvSpPr/>
      </dsp:nvSpPr>
      <dsp:spPr>
        <a:xfrm rot="19457599">
          <a:off x="4672355" y="3109557"/>
          <a:ext cx="977664" cy="39287"/>
        </a:xfrm>
        <a:custGeom>
          <a:avLst/>
          <a:gdLst/>
          <a:ahLst/>
          <a:cxnLst/>
          <a:rect l="0" t="0" r="0" b="0"/>
          <a:pathLst>
            <a:path>
              <a:moveTo>
                <a:pt x="0" y="19643"/>
              </a:moveTo>
              <a:lnTo>
                <a:pt x="977664" y="19643"/>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5136746" y="3104759"/>
        <a:ext cx="48883" cy="48883"/>
      </dsp:txXfrm>
    </dsp:sp>
    <dsp:sp modelId="{B09A9BF4-0315-8F45-9760-2268D46893AA}">
      <dsp:nvSpPr>
        <dsp:cNvPr id="0" name=""/>
        <dsp:cNvSpPr/>
      </dsp:nvSpPr>
      <dsp:spPr>
        <a:xfrm>
          <a:off x="5558127" y="2347726"/>
          <a:ext cx="1984697" cy="992348"/>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rtl="0">
            <a:lnSpc>
              <a:spcPct val="90000"/>
            </a:lnSpc>
            <a:spcBef>
              <a:spcPct val="0"/>
            </a:spcBef>
            <a:spcAft>
              <a:spcPct val="35000"/>
            </a:spcAft>
            <a:buNone/>
          </a:pPr>
          <a:r>
            <a:rPr lang="fr-FR" sz="2100" b="1" kern="1200" dirty="0"/>
            <a:t>Chargés de Recherche HDR</a:t>
          </a:r>
        </a:p>
      </dsp:txBody>
      <dsp:txXfrm>
        <a:off x="5587192" y="2376791"/>
        <a:ext cx="1926567" cy="934218"/>
      </dsp:txXfrm>
    </dsp:sp>
    <dsp:sp modelId="{16405B88-3141-6245-88C5-FE0C47B73DA0}">
      <dsp:nvSpPr>
        <dsp:cNvPr id="0" name=""/>
        <dsp:cNvSpPr/>
      </dsp:nvSpPr>
      <dsp:spPr>
        <a:xfrm rot="2142401">
          <a:off x="4672355" y="3680157"/>
          <a:ext cx="977664" cy="39287"/>
        </a:xfrm>
        <a:custGeom>
          <a:avLst/>
          <a:gdLst/>
          <a:ahLst/>
          <a:cxnLst/>
          <a:rect l="0" t="0" r="0" b="0"/>
          <a:pathLst>
            <a:path>
              <a:moveTo>
                <a:pt x="0" y="19643"/>
              </a:moveTo>
              <a:lnTo>
                <a:pt x="977664" y="19643"/>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5136746" y="3675359"/>
        <a:ext cx="48883" cy="48883"/>
      </dsp:txXfrm>
    </dsp:sp>
    <dsp:sp modelId="{C86DFFFC-40BE-1D45-BA29-1CEC8EB906C9}">
      <dsp:nvSpPr>
        <dsp:cNvPr id="0" name=""/>
        <dsp:cNvSpPr/>
      </dsp:nvSpPr>
      <dsp:spPr>
        <a:xfrm>
          <a:off x="5558127" y="3488927"/>
          <a:ext cx="1984697" cy="992348"/>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rtl="0">
            <a:lnSpc>
              <a:spcPct val="90000"/>
            </a:lnSpc>
            <a:spcBef>
              <a:spcPct val="0"/>
            </a:spcBef>
            <a:spcAft>
              <a:spcPct val="35000"/>
            </a:spcAft>
            <a:buNone/>
          </a:pPr>
          <a:r>
            <a:rPr lang="fr-FR" sz="2100" b="1" kern="1200" dirty="0"/>
            <a:t> Directeurs de Recherche </a:t>
          </a:r>
        </a:p>
      </dsp:txBody>
      <dsp:txXfrm>
        <a:off x="5587192" y="3517992"/>
        <a:ext cx="1926567" cy="93421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00B7B9-A4A8-2143-ABA1-3BBFC74447F3}">
      <dsp:nvSpPr>
        <dsp:cNvPr id="0" name=""/>
        <dsp:cNvSpPr/>
      </dsp:nvSpPr>
      <dsp:spPr>
        <a:xfrm>
          <a:off x="0" y="0"/>
          <a:ext cx="6035040" cy="100025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fr-FR" sz="3200" kern="1200" dirty="0"/>
            <a:t>Créée en 1999</a:t>
          </a:r>
        </a:p>
      </dsp:txBody>
      <dsp:txXfrm>
        <a:off x="29296" y="29296"/>
        <a:ext cx="4871169" cy="941660"/>
      </dsp:txXfrm>
    </dsp:sp>
    <dsp:sp modelId="{0BF3C49D-16C5-5942-A84D-DCA3D5216843}">
      <dsp:nvSpPr>
        <dsp:cNvPr id="0" name=""/>
        <dsp:cNvSpPr/>
      </dsp:nvSpPr>
      <dsp:spPr>
        <a:xfrm>
          <a:off x="505434" y="1182116"/>
          <a:ext cx="6035040" cy="100025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fr-FR" sz="3200" kern="1200" dirty="0"/>
            <a:t>Rattachée à la MMSH</a:t>
          </a:r>
        </a:p>
      </dsp:txBody>
      <dsp:txXfrm>
        <a:off x="534730" y="1211412"/>
        <a:ext cx="4820849" cy="941660"/>
      </dsp:txXfrm>
    </dsp:sp>
    <dsp:sp modelId="{4BF6D025-C6BE-2A45-98D0-CB9D0CF3B602}">
      <dsp:nvSpPr>
        <dsp:cNvPr id="0" name=""/>
        <dsp:cNvSpPr/>
      </dsp:nvSpPr>
      <dsp:spPr>
        <a:xfrm>
          <a:off x="1003325" y="2364232"/>
          <a:ext cx="6035040" cy="100025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fr-FR" sz="3200" kern="1200" dirty="0"/>
            <a:t>Membre</a:t>
          </a:r>
          <a:r>
            <a:rPr lang="fr-FR" sz="3200" kern="1200" baseline="0" dirty="0"/>
            <a:t> du collège doctoral d’AMU</a:t>
          </a:r>
          <a:endParaRPr lang="fr-FR" sz="3200" kern="1200" dirty="0"/>
        </a:p>
      </dsp:txBody>
      <dsp:txXfrm>
        <a:off x="1032621" y="2393528"/>
        <a:ext cx="4828393" cy="941660"/>
      </dsp:txXfrm>
    </dsp:sp>
    <dsp:sp modelId="{47C394DC-1607-B94C-8309-863F3C75126A}">
      <dsp:nvSpPr>
        <dsp:cNvPr id="0" name=""/>
        <dsp:cNvSpPr/>
      </dsp:nvSpPr>
      <dsp:spPr>
        <a:xfrm>
          <a:off x="1508759" y="3546348"/>
          <a:ext cx="6035040" cy="100025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fr-FR" sz="3200" kern="1200" dirty="0"/>
            <a:t>12 écoles doctorales</a:t>
          </a:r>
        </a:p>
      </dsp:txBody>
      <dsp:txXfrm>
        <a:off x="1538055" y="3575644"/>
        <a:ext cx="4820849" cy="941660"/>
      </dsp:txXfrm>
    </dsp:sp>
    <dsp:sp modelId="{E2C22AF7-982E-2A41-AA31-B2348474B71F}">
      <dsp:nvSpPr>
        <dsp:cNvPr id="0" name=""/>
        <dsp:cNvSpPr/>
      </dsp:nvSpPr>
      <dsp:spPr>
        <a:xfrm>
          <a:off x="5384876" y="766102"/>
          <a:ext cx="650163" cy="650163"/>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fr-FR" sz="2900" kern="1200"/>
        </a:p>
      </dsp:txBody>
      <dsp:txXfrm>
        <a:off x="5531163" y="766102"/>
        <a:ext cx="357589" cy="489248"/>
      </dsp:txXfrm>
    </dsp:sp>
    <dsp:sp modelId="{39226548-6E42-E04F-878C-345ECEBA2C18}">
      <dsp:nvSpPr>
        <dsp:cNvPr id="0" name=""/>
        <dsp:cNvSpPr/>
      </dsp:nvSpPr>
      <dsp:spPr>
        <a:xfrm>
          <a:off x="5890310" y="1948218"/>
          <a:ext cx="650163" cy="650163"/>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fr-FR" sz="2900" kern="1200"/>
        </a:p>
      </dsp:txBody>
      <dsp:txXfrm>
        <a:off x="6036597" y="1948218"/>
        <a:ext cx="357589" cy="489248"/>
      </dsp:txXfrm>
    </dsp:sp>
    <dsp:sp modelId="{73C7D786-3480-5040-9996-79910572D23E}">
      <dsp:nvSpPr>
        <dsp:cNvPr id="0" name=""/>
        <dsp:cNvSpPr/>
      </dsp:nvSpPr>
      <dsp:spPr>
        <a:xfrm>
          <a:off x="6388201" y="3130334"/>
          <a:ext cx="650163" cy="650163"/>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fr-FR" sz="2900" kern="1200"/>
        </a:p>
      </dsp:txBody>
      <dsp:txXfrm>
        <a:off x="6534488" y="3130334"/>
        <a:ext cx="357589" cy="489248"/>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8.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2" y="1"/>
            <a:ext cx="2984013" cy="501417"/>
          </a:xfrm>
          <a:prstGeom prst="rect">
            <a:avLst/>
          </a:prstGeom>
        </p:spPr>
        <p:txBody>
          <a:bodyPr vert="horz" wrap="square" lIns="92428" tIns="46214" rIns="92428" bIns="46214" numCol="1" anchor="t" anchorCtr="0" compatLnSpc="1">
            <a:prstTxWarp prst="textNoShape">
              <a:avLst/>
            </a:prstTxWarp>
          </a:bodyPr>
          <a:lstStyle>
            <a:lvl1pPr>
              <a:defRPr sz="1200">
                <a:latin typeface="Calibri" pitchFamily="34" charset="0"/>
                <a:ea typeface="ＭＳ Ｐゴシック" pitchFamily="34" charset="-128"/>
                <a:cs typeface="+mn-cs"/>
              </a:defRPr>
            </a:lvl1pPr>
          </a:lstStyle>
          <a:p>
            <a:pPr>
              <a:defRPr/>
            </a:pPr>
            <a:endParaRPr lang="fr-FR"/>
          </a:p>
        </p:txBody>
      </p:sp>
      <p:sp>
        <p:nvSpPr>
          <p:cNvPr id="3" name="Espace réservé de la date 2"/>
          <p:cNvSpPr>
            <a:spLocks noGrp="1"/>
          </p:cNvSpPr>
          <p:nvPr>
            <p:ph type="dt" sz="quarter" idx="1"/>
          </p:nvPr>
        </p:nvSpPr>
        <p:spPr>
          <a:xfrm>
            <a:off x="3902543" y="1"/>
            <a:ext cx="2984013" cy="501417"/>
          </a:xfrm>
          <a:prstGeom prst="rect">
            <a:avLst/>
          </a:prstGeom>
        </p:spPr>
        <p:txBody>
          <a:bodyPr vert="horz" wrap="square" lIns="92428" tIns="46214" rIns="92428" bIns="46214" numCol="1" anchor="t" anchorCtr="0" compatLnSpc="1">
            <a:prstTxWarp prst="textNoShape">
              <a:avLst/>
            </a:prstTxWarp>
          </a:bodyPr>
          <a:lstStyle>
            <a:lvl1pPr algn="r">
              <a:defRPr sz="1200">
                <a:latin typeface="Calibri" charset="0"/>
              </a:defRPr>
            </a:lvl1pPr>
          </a:lstStyle>
          <a:p>
            <a:pPr>
              <a:defRPr/>
            </a:pPr>
            <a:fld id="{99F09F2B-DA68-7040-9714-413617F7B676}" type="datetime1">
              <a:rPr lang="fr-FR" smtClean="0"/>
              <a:t>21/10/2022</a:t>
            </a:fld>
            <a:endParaRPr lang="fr-FR"/>
          </a:p>
        </p:txBody>
      </p:sp>
      <p:sp>
        <p:nvSpPr>
          <p:cNvPr id="4" name="Espace réservé du pied de page 3"/>
          <p:cNvSpPr>
            <a:spLocks noGrp="1"/>
          </p:cNvSpPr>
          <p:nvPr>
            <p:ph type="ftr" sz="quarter" idx="2"/>
          </p:nvPr>
        </p:nvSpPr>
        <p:spPr>
          <a:xfrm>
            <a:off x="2" y="9515695"/>
            <a:ext cx="2984013" cy="501417"/>
          </a:xfrm>
          <a:prstGeom prst="rect">
            <a:avLst/>
          </a:prstGeom>
        </p:spPr>
        <p:txBody>
          <a:bodyPr vert="horz" wrap="square" lIns="92428" tIns="46214" rIns="92428" bIns="46214" numCol="1" anchor="b" anchorCtr="0" compatLnSpc="1">
            <a:prstTxWarp prst="textNoShape">
              <a:avLst/>
            </a:prstTxWarp>
          </a:bodyPr>
          <a:lstStyle>
            <a:lvl1pPr>
              <a:defRPr sz="1200">
                <a:latin typeface="Calibri" pitchFamily="34" charset="0"/>
                <a:ea typeface="ＭＳ Ｐゴシック" pitchFamily="34" charset="-128"/>
                <a:cs typeface="+mn-cs"/>
              </a:defRPr>
            </a:lvl1pPr>
          </a:lstStyle>
          <a:p>
            <a:pPr>
              <a:defRPr/>
            </a:pPr>
            <a:endParaRPr lang="fr-FR"/>
          </a:p>
        </p:txBody>
      </p:sp>
      <p:sp>
        <p:nvSpPr>
          <p:cNvPr id="5" name="Espace réservé du numéro de diapositive 4"/>
          <p:cNvSpPr>
            <a:spLocks noGrp="1"/>
          </p:cNvSpPr>
          <p:nvPr>
            <p:ph type="sldNum" sz="quarter" idx="3"/>
          </p:nvPr>
        </p:nvSpPr>
        <p:spPr>
          <a:xfrm>
            <a:off x="3902543" y="9515695"/>
            <a:ext cx="2984013" cy="501417"/>
          </a:xfrm>
          <a:prstGeom prst="rect">
            <a:avLst/>
          </a:prstGeom>
        </p:spPr>
        <p:txBody>
          <a:bodyPr vert="horz" wrap="square" lIns="92428" tIns="46214" rIns="92428" bIns="46214" numCol="1" anchor="b" anchorCtr="0" compatLnSpc="1">
            <a:prstTxWarp prst="textNoShape">
              <a:avLst/>
            </a:prstTxWarp>
          </a:bodyPr>
          <a:lstStyle>
            <a:lvl1pPr algn="r">
              <a:defRPr sz="1200">
                <a:latin typeface="Calibri" charset="0"/>
              </a:defRPr>
            </a:lvl1pPr>
          </a:lstStyle>
          <a:p>
            <a:pPr>
              <a:defRPr/>
            </a:pPr>
            <a:fld id="{23613035-4626-7148-BC71-7F8D6116F365}" type="slidenum">
              <a:rPr lang="fr-FR"/>
              <a:pPr>
                <a:defRPr/>
              </a:pPr>
              <a:t>‹N°›</a:t>
            </a:fld>
            <a:endParaRPr lang="fr-FR"/>
          </a:p>
        </p:txBody>
      </p:sp>
    </p:spTree>
    <p:extLst>
      <p:ext uri="{BB962C8B-B14F-4D97-AF65-F5344CB8AC3E}">
        <p14:creationId xmlns:p14="http://schemas.microsoft.com/office/powerpoint/2010/main" val="2670883163"/>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2" y="1"/>
            <a:ext cx="2984013" cy="501417"/>
          </a:xfrm>
          <a:prstGeom prst="rect">
            <a:avLst/>
          </a:prstGeom>
        </p:spPr>
        <p:txBody>
          <a:bodyPr vert="horz" wrap="square" lIns="92428" tIns="46214" rIns="92428" bIns="46214" numCol="1" anchor="t" anchorCtr="0" compatLnSpc="1">
            <a:prstTxWarp prst="textNoShape">
              <a:avLst/>
            </a:prstTxWarp>
          </a:bodyPr>
          <a:lstStyle>
            <a:lvl1pPr>
              <a:defRPr sz="1200">
                <a:latin typeface="Calibri" pitchFamily="34" charset="0"/>
                <a:ea typeface="ＭＳ Ｐゴシック" pitchFamily="34" charset="-128"/>
                <a:cs typeface="+mn-cs"/>
              </a:defRPr>
            </a:lvl1pPr>
          </a:lstStyle>
          <a:p>
            <a:pPr>
              <a:defRPr/>
            </a:pPr>
            <a:endParaRPr lang="fr-FR"/>
          </a:p>
        </p:txBody>
      </p:sp>
      <p:sp>
        <p:nvSpPr>
          <p:cNvPr id="3" name="Espace réservé de la date 2"/>
          <p:cNvSpPr>
            <a:spLocks noGrp="1"/>
          </p:cNvSpPr>
          <p:nvPr>
            <p:ph type="dt" idx="1"/>
          </p:nvPr>
        </p:nvSpPr>
        <p:spPr>
          <a:xfrm>
            <a:off x="3902543" y="1"/>
            <a:ext cx="2984013" cy="501417"/>
          </a:xfrm>
          <a:prstGeom prst="rect">
            <a:avLst/>
          </a:prstGeom>
        </p:spPr>
        <p:txBody>
          <a:bodyPr vert="horz" wrap="square" lIns="92428" tIns="46214" rIns="92428" bIns="46214" numCol="1" anchor="t" anchorCtr="0" compatLnSpc="1">
            <a:prstTxWarp prst="textNoShape">
              <a:avLst/>
            </a:prstTxWarp>
          </a:bodyPr>
          <a:lstStyle>
            <a:lvl1pPr algn="r">
              <a:defRPr sz="1200">
                <a:latin typeface="Calibri" charset="0"/>
              </a:defRPr>
            </a:lvl1pPr>
          </a:lstStyle>
          <a:p>
            <a:pPr>
              <a:defRPr/>
            </a:pPr>
            <a:fld id="{BCA1726E-08B5-2F43-B135-D3258E36EF56}" type="datetime1">
              <a:rPr lang="fr-FR" smtClean="0"/>
              <a:t>21/10/2022</a:t>
            </a:fld>
            <a:endParaRPr lang="fr-FR"/>
          </a:p>
        </p:txBody>
      </p:sp>
      <p:sp>
        <p:nvSpPr>
          <p:cNvPr id="4" name="Espace réservé de l'image des diapositives 3"/>
          <p:cNvSpPr>
            <a:spLocks noGrp="1" noRot="1" noChangeAspect="1"/>
          </p:cNvSpPr>
          <p:nvPr>
            <p:ph type="sldImg" idx="2"/>
          </p:nvPr>
        </p:nvSpPr>
        <p:spPr>
          <a:xfrm>
            <a:off x="938213" y="750888"/>
            <a:ext cx="5011737" cy="3759200"/>
          </a:xfrm>
          <a:prstGeom prst="rect">
            <a:avLst/>
          </a:prstGeom>
          <a:noFill/>
          <a:ln w="12700">
            <a:solidFill>
              <a:prstClr val="black"/>
            </a:solidFill>
          </a:ln>
        </p:spPr>
        <p:txBody>
          <a:bodyPr vert="horz" wrap="square" lIns="92428" tIns="46214" rIns="92428" bIns="46214" numCol="1" anchor="ctr" anchorCtr="0" compatLnSpc="1">
            <a:prstTxWarp prst="textNoShape">
              <a:avLst/>
            </a:prstTxWarp>
          </a:bodyPr>
          <a:lstStyle/>
          <a:p>
            <a:pPr lvl="0"/>
            <a:endParaRPr lang="fr-FR" noProof="0"/>
          </a:p>
        </p:txBody>
      </p:sp>
      <p:sp>
        <p:nvSpPr>
          <p:cNvPr id="5" name="Espace réservé des commentaires 4"/>
          <p:cNvSpPr>
            <a:spLocks noGrp="1"/>
          </p:cNvSpPr>
          <p:nvPr>
            <p:ph type="body" sz="quarter" idx="3"/>
          </p:nvPr>
        </p:nvSpPr>
        <p:spPr>
          <a:xfrm>
            <a:off x="690104" y="4759452"/>
            <a:ext cx="5507957" cy="4507940"/>
          </a:xfrm>
          <a:prstGeom prst="rect">
            <a:avLst/>
          </a:prstGeom>
        </p:spPr>
        <p:txBody>
          <a:bodyPr vert="horz" wrap="square" lIns="92428" tIns="46214" rIns="92428" bIns="46214"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2" y="9515695"/>
            <a:ext cx="2984013" cy="501417"/>
          </a:xfrm>
          <a:prstGeom prst="rect">
            <a:avLst/>
          </a:prstGeom>
        </p:spPr>
        <p:txBody>
          <a:bodyPr vert="horz" wrap="square" lIns="92428" tIns="46214" rIns="92428" bIns="46214" numCol="1" anchor="b" anchorCtr="0" compatLnSpc="1">
            <a:prstTxWarp prst="textNoShape">
              <a:avLst/>
            </a:prstTxWarp>
          </a:bodyPr>
          <a:lstStyle>
            <a:lvl1pPr>
              <a:defRPr sz="1200">
                <a:latin typeface="Calibri" pitchFamily="34" charset="0"/>
                <a:ea typeface="ＭＳ Ｐゴシック" pitchFamily="34" charset="-128"/>
                <a:cs typeface="+mn-cs"/>
              </a:defRPr>
            </a:lvl1pPr>
          </a:lstStyle>
          <a:p>
            <a:pPr>
              <a:defRPr/>
            </a:pPr>
            <a:endParaRPr lang="fr-FR"/>
          </a:p>
        </p:txBody>
      </p:sp>
      <p:sp>
        <p:nvSpPr>
          <p:cNvPr id="7" name="Espace réservé du numéro de diapositive 6"/>
          <p:cNvSpPr>
            <a:spLocks noGrp="1"/>
          </p:cNvSpPr>
          <p:nvPr>
            <p:ph type="sldNum" sz="quarter" idx="5"/>
          </p:nvPr>
        </p:nvSpPr>
        <p:spPr>
          <a:xfrm>
            <a:off x="3902543" y="9515695"/>
            <a:ext cx="2984013" cy="501417"/>
          </a:xfrm>
          <a:prstGeom prst="rect">
            <a:avLst/>
          </a:prstGeom>
        </p:spPr>
        <p:txBody>
          <a:bodyPr vert="horz" wrap="square" lIns="92428" tIns="46214" rIns="92428" bIns="46214" numCol="1" anchor="b" anchorCtr="0" compatLnSpc="1">
            <a:prstTxWarp prst="textNoShape">
              <a:avLst/>
            </a:prstTxWarp>
          </a:bodyPr>
          <a:lstStyle>
            <a:lvl1pPr algn="r">
              <a:defRPr sz="1200">
                <a:latin typeface="Calibri" charset="0"/>
              </a:defRPr>
            </a:lvl1pPr>
          </a:lstStyle>
          <a:p>
            <a:pPr>
              <a:defRPr/>
            </a:pPr>
            <a:fld id="{5DCBC18E-F116-9641-835F-29DFBBB6E672}" type="slidenum">
              <a:rPr lang="fr-FR"/>
              <a:pPr>
                <a:defRPr/>
              </a:pPr>
              <a:t>‹N°›</a:t>
            </a:fld>
            <a:endParaRPr lang="fr-FR"/>
          </a:p>
        </p:txBody>
      </p:sp>
    </p:spTree>
    <p:extLst>
      <p:ext uri="{BB962C8B-B14F-4D97-AF65-F5344CB8AC3E}">
        <p14:creationId xmlns:p14="http://schemas.microsoft.com/office/powerpoint/2010/main" val="3786834146"/>
      </p:ext>
    </p:extLst>
  </p:cSld>
  <p:clrMap bg1="lt1" tx1="dk1" bg2="lt2" tx2="dk2" accent1="accent1" accent2="accent2" accent3="accent3" accent4="accent4" accent5="accent5" accent6="accent6" hlink="hlink" folHlink="folHlink"/>
  <p:hf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a:t>uiui</a:t>
            </a:r>
            <a:endParaRPr lang="fr-FR" dirty="0"/>
          </a:p>
        </p:txBody>
      </p:sp>
      <p:sp>
        <p:nvSpPr>
          <p:cNvPr id="4" name="Espace réservé du numéro de diapositive 3"/>
          <p:cNvSpPr>
            <a:spLocks noGrp="1"/>
          </p:cNvSpPr>
          <p:nvPr>
            <p:ph type="sldNum" sz="quarter" idx="10"/>
          </p:nvPr>
        </p:nvSpPr>
        <p:spPr/>
        <p:txBody>
          <a:bodyPr/>
          <a:lstStyle/>
          <a:p>
            <a:pPr>
              <a:defRPr/>
            </a:pPr>
            <a:fld id="{5DCBC18E-F116-9641-835F-29DFBBB6E672}" type="slidenum">
              <a:rPr lang="fr-FR" smtClean="0"/>
              <a:pPr>
                <a:defRPr/>
              </a:pPr>
              <a:t>1</a:t>
            </a:fld>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1840855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5DCBC18E-F116-9641-835F-29DFBBB6E672}" type="slidenum">
              <a:rPr lang="fr-FR" smtClean="0"/>
              <a:pPr>
                <a:defRPr/>
              </a:pPr>
              <a:t>10</a:t>
            </a:fld>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2230009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pied de page 3"/>
          <p:cNvSpPr>
            <a:spLocks noGrp="1"/>
          </p:cNvSpPr>
          <p:nvPr>
            <p:ph type="ftr" sz="quarter" idx="10"/>
          </p:nvPr>
        </p:nvSpPr>
        <p:spPr/>
        <p:txBody>
          <a:bodyPr/>
          <a:lstStyle/>
          <a:p>
            <a:pPr>
              <a:defRPr/>
            </a:pPr>
            <a:endParaRPr lang="fr-FR"/>
          </a:p>
        </p:txBody>
      </p:sp>
      <p:sp>
        <p:nvSpPr>
          <p:cNvPr id="5" name="Espace réservé du numéro de diapositive 4"/>
          <p:cNvSpPr>
            <a:spLocks noGrp="1"/>
          </p:cNvSpPr>
          <p:nvPr>
            <p:ph type="sldNum" sz="quarter" idx="11"/>
          </p:nvPr>
        </p:nvSpPr>
        <p:spPr/>
        <p:txBody>
          <a:bodyPr/>
          <a:lstStyle/>
          <a:p>
            <a:pPr>
              <a:defRPr/>
            </a:pPr>
            <a:fld id="{5DCBC18E-F116-9641-835F-29DFBBB6E672}" type="slidenum">
              <a:rPr lang="fr-FR" smtClean="0"/>
              <a:pPr>
                <a:defRPr/>
              </a:pPr>
              <a:t>11</a:t>
            </a:fld>
            <a:endParaRPr lang="fr-F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2639309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5DCBC18E-F116-9641-835F-29DFBBB6E672}" type="slidenum">
              <a:rPr lang="fr-FR" smtClean="0"/>
              <a:pPr>
                <a:defRPr/>
              </a:pPr>
              <a:t>12</a:t>
            </a:fld>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986745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5DCBC18E-F116-9641-835F-29DFBBB6E672}" type="slidenum">
              <a:rPr lang="fr-FR" smtClean="0"/>
              <a:pPr>
                <a:defRPr/>
              </a:pPr>
              <a:t>13</a:t>
            </a:fld>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3875607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5DCBC18E-F116-9641-835F-29DFBBB6E672}" type="slidenum">
              <a:rPr lang="fr-FR" smtClean="0"/>
              <a:pPr>
                <a:defRPr/>
              </a:pPr>
              <a:t>14</a:t>
            </a:fld>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387522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5DCBC18E-F116-9641-835F-29DFBBB6E672}" type="slidenum">
              <a:rPr lang="fr-FR" smtClean="0"/>
              <a:pPr>
                <a:defRPr/>
              </a:pPr>
              <a:t>15</a:t>
            </a:fld>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2373833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5DCBC18E-F116-9641-835F-29DFBBB6E672}" type="slidenum">
              <a:rPr lang="fr-FR" smtClean="0"/>
              <a:pPr>
                <a:defRPr/>
              </a:pPr>
              <a:t>16</a:t>
            </a:fld>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30295702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5DCBC18E-F116-9641-835F-29DFBBB6E672}" type="slidenum">
              <a:rPr lang="fr-FR" smtClean="0"/>
              <a:pPr>
                <a:defRPr/>
              </a:pPr>
              <a:t>17</a:t>
            </a:fld>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3809592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5DCBC18E-F116-9641-835F-29DFBBB6E672}" type="slidenum">
              <a:rPr lang="fr-FR" smtClean="0"/>
              <a:pPr>
                <a:defRPr/>
              </a:pPr>
              <a:t>18</a:t>
            </a:fld>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2686041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5DCBC18E-F116-9641-835F-29DFBBB6E672}" type="slidenum">
              <a:rPr lang="fr-FR" smtClean="0"/>
              <a:pPr>
                <a:defRPr/>
              </a:pPr>
              <a:t>19</a:t>
            </a:fld>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363007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pied de page 3"/>
          <p:cNvSpPr>
            <a:spLocks noGrp="1"/>
          </p:cNvSpPr>
          <p:nvPr>
            <p:ph type="ftr" sz="quarter" idx="10"/>
          </p:nvPr>
        </p:nvSpPr>
        <p:spPr/>
        <p:txBody>
          <a:bodyPr/>
          <a:lstStyle/>
          <a:p>
            <a:pPr>
              <a:defRPr/>
            </a:pPr>
            <a:endParaRPr lang="fr-FR"/>
          </a:p>
        </p:txBody>
      </p:sp>
      <p:sp>
        <p:nvSpPr>
          <p:cNvPr id="5" name="Espace réservé du numéro de diapositive 4"/>
          <p:cNvSpPr>
            <a:spLocks noGrp="1"/>
          </p:cNvSpPr>
          <p:nvPr>
            <p:ph type="sldNum" sz="quarter" idx="11"/>
          </p:nvPr>
        </p:nvSpPr>
        <p:spPr/>
        <p:txBody>
          <a:bodyPr/>
          <a:lstStyle/>
          <a:p>
            <a:pPr>
              <a:defRPr/>
            </a:pPr>
            <a:fld id="{5DCBC18E-F116-9641-835F-29DFBBB6E672}" type="slidenum">
              <a:rPr lang="fr-FR" smtClean="0"/>
              <a:pPr>
                <a:defRPr/>
              </a:pPr>
              <a:t>2</a:t>
            </a:fld>
            <a:endParaRPr lang="fr-F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1432233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5DCBC18E-F116-9641-835F-29DFBBB6E672}" type="slidenum">
              <a:rPr lang="fr-FR" smtClean="0"/>
              <a:pPr>
                <a:defRPr/>
              </a:pPr>
              <a:t>20</a:t>
            </a:fld>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5368439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5DCBC18E-F116-9641-835F-29DFBBB6E672}" type="slidenum">
              <a:rPr lang="fr-FR" smtClean="0"/>
              <a:pPr>
                <a:defRPr/>
              </a:pPr>
              <a:t>21</a:t>
            </a:fld>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33619762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pied de page 3"/>
          <p:cNvSpPr>
            <a:spLocks noGrp="1"/>
          </p:cNvSpPr>
          <p:nvPr>
            <p:ph type="ftr" sz="quarter" idx="10"/>
          </p:nvPr>
        </p:nvSpPr>
        <p:spPr/>
        <p:txBody>
          <a:bodyPr/>
          <a:lstStyle/>
          <a:p>
            <a:pPr>
              <a:defRPr/>
            </a:pPr>
            <a:endParaRPr lang="fr-FR"/>
          </a:p>
        </p:txBody>
      </p:sp>
      <p:sp>
        <p:nvSpPr>
          <p:cNvPr id="5" name="Espace réservé du numéro de diapositive 4"/>
          <p:cNvSpPr>
            <a:spLocks noGrp="1"/>
          </p:cNvSpPr>
          <p:nvPr>
            <p:ph type="sldNum" sz="quarter" idx="11"/>
          </p:nvPr>
        </p:nvSpPr>
        <p:spPr/>
        <p:txBody>
          <a:bodyPr/>
          <a:lstStyle/>
          <a:p>
            <a:pPr>
              <a:defRPr/>
            </a:pPr>
            <a:fld id="{5DCBC18E-F116-9641-835F-29DFBBB6E672}" type="slidenum">
              <a:rPr lang="fr-FR" smtClean="0"/>
              <a:pPr>
                <a:defRPr/>
              </a:pPr>
              <a:t>22</a:t>
            </a:fld>
            <a:endParaRPr lang="fr-F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14322333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5DCBC18E-F116-9641-835F-29DFBBB6E672}" type="slidenum">
              <a:rPr lang="fr-FR" smtClean="0"/>
              <a:pPr>
                <a:defRPr/>
              </a:pPr>
              <a:t>23</a:t>
            </a:fld>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2251639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5DCBC18E-F116-9641-835F-29DFBBB6E672}" type="slidenum">
              <a:rPr lang="fr-FR" smtClean="0"/>
              <a:pPr>
                <a:defRPr/>
              </a:pPr>
              <a:t>24</a:t>
            </a:fld>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31752083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pPr>
              <a:defRPr/>
            </a:pPr>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u numéro de diapositive 5"/>
          <p:cNvSpPr>
            <a:spLocks noGrp="1"/>
          </p:cNvSpPr>
          <p:nvPr>
            <p:ph type="sldNum" sz="quarter" idx="12"/>
          </p:nvPr>
        </p:nvSpPr>
        <p:spPr/>
        <p:txBody>
          <a:bodyPr/>
          <a:lstStyle/>
          <a:p>
            <a:pPr>
              <a:defRPr/>
            </a:pPr>
            <a:fld id="{5DCBC18E-F116-9641-835F-29DFBBB6E672}" type="slidenum">
              <a:rPr lang="fr-FR" smtClean="0"/>
              <a:pPr>
                <a:defRPr/>
              </a:pPr>
              <a:t>25</a:t>
            </a:fld>
            <a:endParaRPr lang="fr-FR"/>
          </a:p>
        </p:txBody>
      </p:sp>
    </p:spTree>
    <p:extLst>
      <p:ext uri="{BB962C8B-B14F-4D97-AF65-F5344CB8AC3E}">
        <p14:creationId xmlns:p14="http://schemas.microsoft.com/office/powerpoint/2010/main" val="32118300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5DCBC18E-F116-9641-835F-29DFBBB6E672}" type="slidenum">
              <a:rPr lang="fr-FR" smtClean="0"/>
              <a:pPr>
                <a:defRPr/>
              </a:pPr>
              <a:t>26</a:t>
            </a:fld>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3348629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600" kern="1200" dirty="0">
                <a:solidFill>
                  <a:schemeClr val="tx1"/>
                </a:solidFill>
                <a:effectLst/>
                <a:latin typeface="+mn-lt"/>
                <a:ea typeface="ＭＳ Ｐゴシック" charset="-128"/>
                <a:cs typeface="ＭＳ Ｐゴシック" charset="-128"/>
              </a:rPr>
              <a:t>L’ED « Espaces, Cultures, Sociétés » se signale par son caractère pluridisciplinaire ; </a:t>
            </a:r>
          </a:p>
          <a:p>
            <a:r>
              <a:rPr lang="fr-FR" sz="1600" kern="1200" dirty="0">
                <a:solidFill>
                  <a:schemeClr val="tx1"/>
                </a:solidFill>
                <a:effectLst/>
                <a:latin typeface="+mn-lt"/>
                <a:ea typeface="ＭＳ Ｐゴシック" charset="-128"/>
                <a:cs typeface="ＭＳ Ｐゴシック" charset="-128"/>
              </a:rPr>
              <a:t>à travers ses 12 mentions, elle couvre 10 sous-domaines HCERES, répartis dans quatre domaines disciplinaires relevant des Sciences Humaines et sociales.</a:t>
            </a:r>
            <a:r>
              <a:rPr lang="fr-FR" sz="1600" dirty="0">
                <a:effectLst/>
              </a:rPr>
              <a:t> </a:t>
            </a:r>
            <a:endParaRPr lang="fr-FR" sz="1600" dirty="0"/>
          </a:p>
          <a:p>
            <a:endParaRPr lang="fr-FR" sz="1600" dirty="0"/>
          </a:p>
        </p:txBody>
      </p:sp>
      <p:sp>
        <p:nvSpPr>
          <p:cNvPr id="4" name="Espace réservé du numéro de diapositive 3"/>
          <p:cNvSpPr>
            <a:spLocks noGrp="1"/>
          </p:cNvSpPr>
          <p:nvPr>
            <p:ph type="sldNum" sz="quarter" idx="10"/>
          </p:nvPr>
        </p:nvSpPr>
        <p:spPr/>
        <p:txBody>
          <a:bodyPr/>
          <a:lstStyle/>
          <a:p>
            <a:pPr>
              <a:defRPr/>
            </a:pPr>
            <a:fld id="{5DCBC18E-F116-9641-835F-29DFBBB6E672}" type="slidenum">
              <a:rPr lang="fr-FR" smtClean="0"/>
              <a:pPr>
                <a:defRPr/>
              </a:pPr>
              <a:t>27</a:t>
            </a:fld>
            <a:endParaRPr lang="fr-FR"/>
          </a:p>
        </p:txBody>
      </p:sp>
      <p:sp>
        <p:nvSpPr>
          <p:cNvPr id="5" name="Espace réservé du pied de page 4"/>
          <p:cNvSpPr>
            <a:spLocks noGrp="1"/>
          </p:cNvSpPr>
          <p:nvPr>
            <p:ph type="ftr" sz="quarter" idx="11"/>
          </p:nvPr>
        </p:nvSpPr>
        <p:spPr/>
        <p:txBody>
          <a:bodyPr/>
          <a:lstStyle/>
          <a:p>
            <a:pPr>
              <a:defRPr/>
            </a:pPr>
            <a:r>
              <a:rPr lang="fr-FR"/>
              <a:t>Rentrée 2015</a:t>
            </a: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36585922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kern="1200" dirty="0">
                <a:solidFill>
                  <a:schemeClr val="tx1"/>
                </a:solidFill>
                <a:effectLst/>
                <a:latin typeface="+mn-lt"/>
                <a:ea typeface="ＭＳ Ｐゴシック" charset="-128"/>
                <a:cs typeface="ＭＳ Ｐゴシック" charset="-128"/>
              </a:rPr>
              <a:t>Les 12 spécialités disciplinaires proposées par l’ED 355 sont adossées aux 21 laboratoires, qu’elle fédère : </a:t>
            </a:r>
          </a:p>
          <a:p>
            <a:pPr marL="288836" indent="-288836">
              <a:buFont typeface="Arial"/>
              <a:buChar char="•"/>
            </a:pPr>
            <a:r>
              <a:rPr lang="fr-FR" kern="1200" dirty="0">
                <a:solidFill>
                  <a:schemeClr val="tx1"/>
                </a:solidFill>
                <a:effectLst/>
                <a:latin typeface="+mn-lt"/>
                <a:ea typeface="ＭＳ Ｐゴシック" charset="-128"/>
                <a:cs typeface="ＭＳ Ｐゴシック" charset="-128"/>
              </a:rPr>
              <a:t>La spécialité « Géographie » est adossée aux UMR ESPACE, CEREGE, LPED, mais aussi à l’UMR TELEMME. </a:t>
            </a:r>
          </a:p>
          <a:p>
            <a:pPr marL="288836" indent="-288836">
              <a:buFont typeface="Arial"/>
              <a:buChar char="•"/>
            </a:pPr>
            <a:r>
              <a:rPr lang="fr-FR" kern="1200" dirty="0">
                <a:solidFill>
                  <a:schemeClr val="tx1"/>
                </a:solidFill>
                <a:effectLst/>
                <a:latin typeface="+mn-lt"/>
                <a:ea typeface="ＭＳ Ｐゴシック" charset="-128"/>
                <a:cs typeface="ＭＳ Ｐゴシック" charset="-128"/>
              </a:rPr>
              <a:t>La spécialité « Histoire » est principalement adossée à l’UMR TELEMME et au CCJ, mais elle concerne également les UMR IMAF pour l’histoire de l’Afrique et IREMAM pour l’histoire des mondes arabes ainsi que le CHERPA pour l’histoire militaire. </a:t>
            </a:r>
          </a:p>
          <a:p>
            <a:pPr marL="288836" indent="-288836">
              <a:buFont typeface="Arial"/>
              <a:buChar char="•"/>
            </a:pPr>
            <a:r>
              <a:rPr lang="fr-FR" kern="1200" dirty="0">
                <a:solidFill>
                  <a:schemeClr val="tx1"/>
                </a:solidFill>
                <a:effectLst/>
                <a:latin typeface="+mn-lt"/>
                <a:ea typeface="ＭＳ Ｐゴシック" charset="-128"/>
                <a:cs typeface="ＭＳ Ｐゴシック" charset="-128"/>
              </a:rPr>
              <a:t>L’« Histoire de l'art » est principalement adossée aux laboratoires LA3M et TELEMME.</a:t>
            </a:r>
          </a:p>
          <a:p>
            <a:pPr marL="288836" indent="-288836">
              <a:buFont typeface="Arial"/>
              <a:buChar char="•"/>
            </a:pPr>
            <a:r>
              <a:rPr lang="fr-FR" kern="1200" dirty="0">
                <a:solidFill>
                  <a:schemeClr val="tx1"/>
                </a:solidFill>
                <a:effectLst/>
                <a:latin typeface="+mn-lt"/>
                <a:ea typeface="ＭＳ Ｐゴシック" charset="-128"/>
                <a:cs typeface="ＭＳ Ｐゴシック" charset="-128"/>
              </a:rPr>
              <a:t>L’« Archéologie » relève des laboratoires LA3M, CCJ, IRAA, </a:t>
            </a:r>
          </a:p>
          <a:p>
            <a:pPr marL="288836" indent="-288836">
              <a:buFont typeface="Arial"/>
              <a:buChar char="•"/>
            </a:pPr>
            <a:r>
              <a:rPr lang="fr-FR" kern="1200" dirty="0">
                <a:solidFill>
                  <a:schemeClr val="tx1"/>
                </a:solidFill>
                <a:effectLst/>
                <a:latin typeface="+mn-lt"/>
                <a:ea typeface="ＭＳ Ｐゴシック" charset="-128"/>
                <a:cs typeface="ＭＳ Ｐゴシック" charset="-128"/>
              </a:rPr>
              <a:t>La « Préhistoire » concerne exclusivement le LAMPEA.</a:t>
            </a:r>
          </a:p>
          <a:p>
            <a:pPr marL="288836" indent="-288836">
              <a:buFont typeface="Arial"/>
              <a:buChar char="•"/>
            </a:pPr>
            <a:r>
              <a:rPr lang="fr-FR" kern="1200" dirty="0">
                <a:solidFill>
                  <a:schemeClr val="tx1"/>
                </a:solidFill>
                <a:effectLst/>
                <a:latin typeface="+mn-lt"/>
                <a:ea typeface="ＭＳ Ｐゴシック" charset="-128"/>
                <a:cs typeface="ＭＳ Ｐゴシック" charset="-128"/>
              </a:rPr>
              <a:t>L’Anthropologie » relève de l’IDEMEC, du CREDO et de l’IRASIA, </a:t>
            </a:r>
          </a:p>
          <a:p>
            <a:pPr marL="288836" indent="-288836">
              <a:buFont typeface="Arial"/>
              <a:buChar char="•"/>
            </a:pPr>
            <a:r>
              <a:rPr lang="fr-FR" kern="1200" dirty="0">
                <a:solidFill>
                  <a:schemeClr val="tx1"/>
                </a:solidFill>
                <a:effectLst/>
                <a:latin typeface="+mn-lt"/>
                <a:ea typeface="ＭＳ Ｐゴシック" charset="-128"/>
                <a:cs typeface="ＭＳ Ｐゴシック" charset="-128"/>
              </a:rPr>
              <a:t>La sociologie relève du LAMES et du LEST.</a:t>
            </a:r>
          </a:p>
          <a:p>
            <a:pPr marL="288836" indent="-288836">
              <a:buFont typeface="Arial"/>
              <a:buChar char="•"/>
            </a:pPr>
            <a:r>
              <a:rPr lang="fr-FR" kern="1200" dirty="0">
                <a:solidFill>
                  <a:schemeClr val="tx1"/>
                </a:solidFill>
                <a:effectLst/>
                <a:latin typeface="+mn-lt"/>
                <a:ea typeface="ＭＳ Ｐゴシック" charset="-128"/>
                <a:cs typeface="ＭＳ Ｐゴシック" charset="-128"/>
              </a:rPr>
              <a:t>La mention « Études romanes » est adossée au CAER et à TELEMME.</a:t>
            </a:r>
          </a:p>
          <a:p>
            <a:pPr marL="288836" indent="-288836">
              <a:buFont typeface="Arial"/>
              <a:buChar char="•"/>
            </a:pPr>
            <a:r>
              <a:rPr lang="fr-FR" kern="1200" dirty="0">
                <a:solidFill>
                  <a:schemeClr val="tx1"/>
                </a:solidFill>
                <a:effectLst/>
                <a:latin typeface="+mn-lt"/>
                <a:ea typeface="ＭＳ Ｐゴシック" charset="-128"/>
                <a:cs typeface="ＭＳ Ｐゴシック" charset="-128"/>
              </a:rPr>
              <a:t>La « Mondes arabe, musulman et sémitique » correspond à l’ IREMAM</a:t>
            </a:r>
          </a:p>
          <a:p>
            <a:pPr marL="288836" indent="-288836">
              <a:buFont typeface="Arial"/>
              <a:buChar char="•"/>
            </a:pPr>
            <a:r>
              <a:rPr lang="fr-FR" kern="1200" dirty="0">
                <a:solidFill>
                  <a:schemeClr val="tx1"/>
                </a:solidFill>
                <a:effectLst/>
                <a:latin typeface="+mn-lt"/>
                <a:ea typeface="ＭＳ Ｐゴシック" charset="-128"/>
                <a:cs typeface="ＭＳ Ｐゴシック" charset="-128"/>
              </a:rPr>
              <a:t>La spécialité « Langues et Littératures anciennes » correspond au TDMAM</a:t>
            </a:r>
          </a:p>
          <a:p>
            <a:pPr marL="288836" indent="-288836">
              <a:buFont typeface="Arial"/>
              <a:buChar char="•"/>
            </a:pPr>
            <a:r>
              <a:rPr lang="fr-FR" kern="1200" dirty="0">
                <a:solidFill>
                  <a:schemeClr val="tx1"/>
                </a:solidFill>
                <a:effectLst/>
                <a:latin typeface="+mn-lt"/>
                <a:ea typeface="ＭＳ Ｐゴシック" charset="-128"/>
                <a:cs typeface="ＭＳ Ｐゴシック" charset="-128"/>
              </a:rPr>
              <a:t>L’architecture correspond aux laboratoires de l’ENSA-M (INAMA et PROJET[s]) </a:t>
            </a:r>
          </a:p>
          <a:p>
            <a:pPr marL="288836" indent="-288836">
              <a:buFont typeface="Arial"/>
              <a:buChar char="•"/>
            </a:pPr>
            <a:r>
              <a:rPr lang="fr-FR" kern="1200" dirty="0">
                <a:solidFill>
                  <a:schemeClr val="tx1"/>
                </a:solidFill>
                <a:effectLst/>
                <a:latin typeface="+mn-lt"/>
                <a:ea typeface="ＭＳ Ｐゴシック" charset="-128"/>
                <a:cs typeface="ＭＳ Ｐゴシック" charset="-128"/>
              </a:rPr>
              <a:t>La mention « Urbanisme et aménagement du Territoire » relève du LIEU. </a:t>
            </a:r>
          </a:p>
          <a:p>
            <a:pPr lvl="0"/>
            <a:endParaRPr lang="fr-FR" kern="1200" dirty="0">
              <a:solidFill>
                <a:schemeClr val="tx1"/>
              </a:solidFill>
              <a:effectLst/>
              <a:latin typeface="+mn-lt"/>
              <a:ea typeface="ＭＳ Ｐゴシック" charset="-128"/>
              <a:cs typeface="ＭＳ Ｐゴシック" charset="-128"/>
            </a:endParaRPr>
          </a:p>
          <a:p>
            <a:pPr lvl="0"/>
            <a:r>
              <a:rPr lang="fr-FR" kern="1200" dirty="0">
                <a:solidFill>
                  <a:schemeClr val="tx1"/>
                </a:solidFill>
                <a:effectLst/>
                <a:latin typeface="+mn-lt"/>
                <a:ea typeface="ＭＳ Ｐゴシック" charset="-128"/>
                <a:cs typeface="ＭＳ Ｐゴシック" charset="-128"/>
              </a:rPr>
              <a:t>Cohérence</a:t>
            </a:r>
            <a:r>
              <a:rPr lang="fr-FR" kern="1200" baseline="0" dirty="0">
                <a:solidFill>
                  <a:schemeClr val="tx1"/>
                </a:solidFill>
                <a:effectLst/>
                <a:latin typeface="+mn-lt"/>
                <a:ea typeface="ＭＳ Ｐゴシック" charset="-128"/>
                <a:cs typeface="ＭＳ Ｐゴシック" charset="-128"/>
              </a:rPr>
              <a:t> scientifique ? </a:t>
            </a:r>
            <a:endParaRPr lang="fr-FR" kern="1200" dirty="0">
              <a:solidFill>
                <a:schemeClr val="tx1"/>
              </a:solidFill>
              <a:effectLst/>
              <a:latin typeface="+mn-lt"/>
              <a:ea typeface="ＭＳ Ｐゴシック" charset="-128"/>
              <a:cs typeface="ＭＳ Ｐゴシック" charset="-128"/>
            </a:endParaRPr>
          </a:p>
          <a:p>
            <a:endParaRPr lang="fr-FR" sz="1600" dirty="0"/>
          </a:p>
        </p:txBody>
      </p:sp>
      <p:sp>
        <p:nvSpPr>
          <p:cNvPr id="4" name="Espace réservé de l'en-tête 3"/>
          <p:cNvSpPr>
            <a:spLocks noGrp="1"/>
          </p:cNvSpPr>
          <p:nvPr>
            <p:ph type="hdr" sz="quarter" idx="10"/>
          </p:nvPr>
        </p:nvSpPr>
        <p:spPr/>
        <p:txBody>
          <a:bodyPr/>
          <a:lstStyle/>
          <a:p>
            <a:pPr>
              <a:defRPr/>
            </a:pPr>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u numéro de diapositive 5"/>
          <p:cNvSpPr>
            <a:spLocks noGrp="1"/>
          </p:cNvSpPr>
          <p:nvPr>
            <p:ph type="sldNum" sz="quarter" idx="12"/>
          </p:nvPr>
        </p:nvSpPr>
        <p:spPr/>
        <p:txBody>
          <a:bodyPr/>
          <a:lstStyle/>
          <a:p>
            <a:pPr>
              <a:defRPr/>
            </a:pPr>
            <a:fld id="{5DCBC18E-F116-9641-835F-29DFBBB6E672}" type="slidenum">
              <a:rPr lang="fr-FR" smtClean="0"/>
              <a:pPr>
                <a:defRPr/>
              </a:pPr>
              <a:t>28</a:t>
            </a:fld>
            <a:endParaRPr lang="fr-FR"/>
          </a:p>
        </p:txBody>
      </p:sp>
    </p:spTree>
    <p:extLst>
      <p:ext uri="{BB962C8B-B14F-4D97-AF65-F5344CB8AC3E}">
        <p14:creationId xmlns:p14="http://schemas.microsoft.com/office/powerpoint/2010/main" val="15842502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5DCBC18E-F116-9641-835F-29DFBBB6E672}" type="slidenum">
              <a:rPr lang="fr-FR" smtClean="0"/>
              <a:pPr>
                <a:defRPr/>
              </a:pPr>
              <a:t>29</a:t>
            </a:fld>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986745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e l'en-tête 3"/>
          <p:cNvSpPr>
            <a:spLocks noGrp="1"/>
          </p:cNvSpPr>
          <p:nvPr>
            <p:ph type="hdr" sz="quarter"/>
          </p:nvPr>
        </p:nvSpPr>
        <p:spPr/>
        <p:txBody>
          <a:bodyPr/>
          <a:lstStyle/>
          <a:p>
            <a:pPr>
              <a:defRPr/>
            </a:pPr>
            <a:endParaRPr lang="fr-FR"/>
          </a:p>
        </p:txBody>
      </p:sp>
      <p:sp>
        <p:nvSpPr>
          <p:cNvPr id="5" name="Espace réservé du pied de page 4"/>
          <p:cNvSpPr>
            <a:spLocks noGrp="1"/>
          </p:cNvSpPr>
          <p:nvPr>
            <p:ph type="ftr" sz="quarter" idx="4"/>
          </p:nvPr>
        </p:nvSpPr>
        <p:spPr/>
        <p:txBody>
          <a:bodyPr/>
          <a:lstStyle/>
          <a:p>
            <a:pPr>
              <a:defRPr/>
            </a:pPr>
            <a:endParaRPr lang="fr-FR"/>
          </a:p>
        </p:txBody>
      </p:sp>
      <p:sp>
        <p:nvSpPr>
          <p:cNvPr id="6" name="Espace réservé du numéro de diapositive 5"/>
          <p:cNvSpPr>
            <a:spLocks noGrp="1"/>
          </p:cNvSpPr>
          <p:nvPr>
            <p:ph type="sldNum" sz="quarter" idx="5"/>
          </p:nvPr>
        </p:nvSpPr>
        <p:spPr/>
        <p:txBody>
          <a:bodyPr/>
          <a:lstStyle/>
          <a:p>
            <a:pPr>
              <a:defRPr/>
            </a:pPr>
            <a:fld id="{5DCBC18E-F116-9641-835F-29DFBBB6E672}" type="slidenum">
              <a:rPr lang="fr-FR" smtClean="0"/>
              <a:pPr>
                <a:defRPr/>
              </a:pPr>
              <a:t>3</a:t>
            </a:fld>
            <a:endParaRPr lang="fr-FR"/>
          </a:p>
        </p:txBody>
      </p:sp>
    </p:spTree>
    <p:extLst>
      <p:ext uri="{BB962C8B-B14F-4D97-AF65-F5344CB8AC3E}">
        <p14:creationId xmlns:p14="http://schemas.microsoft.com/office/powerpoint/2010/main" val="4537708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DCBC18E-F116-9641-835F-29DFBBB6E672}" type="slidenum">
              <a:rPr lang="fr-FR" smtClean="0"/>
              <a:pPr>
                <a:defRPr/>
              </a:pPr>
              <a:t>30</a:t>
            </a:fld>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40043242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5DCBC18E-F116-9641-835F-29DFBBB6E672}" type="slidenum">
              <a:rPr lang="fr-FR" smtClean="0"/>
              <a:pPr>
                <a:defRPr/>
              </a:pPr>
              <a:t>31</a:t>
            </a:fld>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25302294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pied de page 3"/>
          <p:cNvSpPr>
            <a:spLocks noGrp="1"/>
          </p:cNvSpPr>
          <p:nvPr>
            <p:ph type="ftr" sz="quarter" idx="10"/>
          </p:nvPr>
        </p:nvSpPr>
        <p:spPr/>
        <p:txBody>
          <a:bodyPr/>
          <a:lstStyle/>
          <a:p>
            <a:pPr>
              <a:defRPr/>
            </a:pPr>
            <a:endParaRPr lang="fr-FR"/>
          </a:p>
        </p:txBody>
      </p:sp>
      <p:sp>
        <p:nvSpPr>
          <p:cNvPr id="5" name="Espace réservé du numéro de diapositive 4"/>
          <p:cNvSpPr>
            <a:spLocks noGrp="1"/>
          </p:cNvSpPr>
          <p:nvPr>
            <p:ph type="sldNum" sz="quarter" idx="11"/>
          </p:nvPr>
        </p:nvSpPr>
        <p:spPr/>
        <p:txBody>
          <a:bodyPr/>
          <a:lstStyle/>
          <a:p>
            <a:pPr>
              <a:defRPr/>
            </a:pPr>
            <a:fld id="{5DCBC18E-F116-9641-835F-29DFBBB6E672}" type="slidenum">
              <a:rPr lang="fr-FR" smtClean="0"/>
              <a:pPr>
                <a:defRPr/>
              </a:pPr>
              <a:t>32</a:t>
            </a:fld>
            <a:endParaRPr lang="fr-F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14322333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5DCBC18E-F116-9641-835F-29DFBBB6E672}" type="slidenum">
              <a:rPr lang="fr-FR" smtClean="0"/>
              <a:pPr>
                <a:defRPr/>
              </a:pPr>
              <a:t>33</a:t>
            </a:fld>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3525934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5DCBC18E-F116-9641-835F-29DFBBB6E672}" type="slidenum">
              <a:rPr lang="fr-FR" smtClean="0"/>
              <a:pPr>
                <a:defRPr/>
              </a:pPr>
              <a:t>34</a:t>
            </a:fld>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42477207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5DCBC18E-F116-9641-835F-29DFBBB6E672}" type="slidenum">
              <a:rPr lang="fr-FR" smtClean="0"/>
              <a:pPr>
                <a:defRPr/>
              </a:pPr>
              <a:t>35</a:t>
            </a:fld>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5581717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5DCBC18E-F116-9641-835F-29DFBBB6E672}" type="slidenum">
              <a:rPr lang="fr-FR" smtClean="0"/>
              <a:pPr>
                <a:defRPr/>
              </a:pPr>
              <a:t>36</a:t>
            </a:fld>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5581717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5DCBC18E-F116-9641-835F-29DFBBB6E672}" type="slidenum">
              <a:rPr lang="fr-FR" smtClean="0"/>
              <a:pPr>
                <a:defRPr/>
              </a:pPr>
              <a:t>37</a:t>
            </a:fld>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5581717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DCBC18E-F116-9641-835F-29DFBBB6E672}" type="slidenum">
              <a:rPr lang="fr-FR" smtClean="0"/>
              <a:pPr>
                <a:defRPr/>
              </a:pPr>
              <a:t>38</a:t>
            </a:fld>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35910322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5DCBC18E-F116-9641-835F-29DFBBB6E672}" type="slidenum">
              <a:rPr lang="fr-FR" smtClean="0"/>
              <a:pPr>
                <a:defRPr/>
              </a:pPr>
              <a:t>39</a:t>
            </a:fld>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1152074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e l'en-tête 3"/>
          <p:cNvSpPr>
            <a:spLocks noGrp="1"/>
          </p:cNvSpPr>
          <p:nvPr>
            <p:ph type="hdr" sz="quarter"/>
          </p:nvPr>
        </p:nvSpPr>
        <p:spPr/>
        <p:txBody>
          <a:bodyPr/>
          <a:lstStyle/>
          <a:p>
            <a:pPr>
              <a:defRPr/>
            </a:pPr>
            <a:endParaRPr lang="fr-FR"/>
          </a:p>
        </p:txBody>
      </p:sp>
      <p:sp>
        <p:nvSpPr>
          <p:cNvPr id="5" name="Espace réservé du pied de page 4"/>
          <p:cNvSpPr>
            <a:spLocks noGrp="1"/>
          </p:cNvSpPr>
          <p:nvPr>
            <p:ph type="ftr" sz="quarter" idx="4"/>
          </p:nvPr>
        </p:nvSpPr>
        <p:spPr/>
        <p:txBody>
          <a:bodyPr/>
          <a:lstStyle/>
          <a:p>
            <a:pPr>
              <a:defRPr/>
            </a:pPr>
            <a:endParaRPr lang="fr-FR"/>
          </a:p>
        </p:txBody>
      </p:sp>
      <p:sp>
        <p:nvSpPr>
          <p:cNvPr id="6" name="Espace réservé du numéro de diapositive 5"/>
          <p:cNvSpPr>
            <a:spLocks noGrp="1"/>
          </p:cNvSpPr>
          <p:nvPr>
            <p:ph type="sldNum" sz="quarter" idx="5"/>
          </p:nvPr>
        </p:nvSpPr>
        <p:spPr/>
        <p:txBody>
          <a:bodyPr/>
          <a:lstStyle/>
          <a:p>
            <a:pPr>
              <a:defRPr/>
            </a:pPr>
            <a:fld id="{5DCBC18E-F116-9641-835F-29DFBBB6E672}" type="slidenum">
              <a:rPr lang="fr-FR" smtClean="0"/>
              <a:pPr>
                <a:defRPr/>
              </a:pPr>
              <a:t>4</a:t>
            </a:fld>
            <a:endParaRPr lang="fr-FR"/>
          </a:p>
        </p:txBody>
      </p:sp>
    </p:spTree>
    <p:extLst>
      <p:ext uri="{BB962C8B-B14F-4D97-AF65-F5344CB8AC3E}">
        <p14:creationId xmlns:p14="http://schemas.microsoft.com/office/powerpoint/2010/main" val="41822867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DCBC18E-F116-9641-835F-29DFBBB6E672}" type="slidenum">
              <a:rPr lang="fr-FR" smtClean="0"/>
              <a:pPr>
                <a:defRPr/>
              </a:pPr>
              <a:t>40</a:t>
            </a:fld>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19399594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5DCBC18E-F116-9641-835F-29DFBBB6E672}" type="slidenum">
              <a:rPr lang="fr-FR" smtClean="0"/>
              <a:pPr>
                <a:defRPr/>
              </a:pPr>
              <a:t>41</a:t>
            </a:fld>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5581717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5DCBC18E-F116-9641-835F-29DFBBB6E672}" type="slidenum">
              <a:rPr lang="fr-FR" smtClean="0"/>
              <a:pPr>
                <a:defRPr/>
              </a:pPr>
              <a:t>42</a:t>
            </a:fld>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13711766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pied de page 3"/>
          <p:cNvSpPr>
            <a:spLocks noGrp="1"/>
          </p:cNvSpPr>
          <p:nvPr>
            <p:ph type="ftr" sz="quarter" idx="10"/>
          </p:nvPr>
        </p:nvSpPr>
        <p:spPr/>
        <p:txBody>
          <a:bodyPr/>
          <a:lstStyle/>
          <a:p>
            <a:pPr>
              <a:defRPr/>
            </a:pPr>
            <a:endParaRPr lang="fr-FR"/>
          </a:p>
        </p:txBody>
      </p:sp>
      <p:sp>
        <p:nvSpPr>
          <p:cNvPr id="5" name="Espace réservé du numéro de diapositive 4"/>
          <p:cNvSpPr>
            <a:spLocks noGrp="1"/>
          </p:cNvSpPr>
          <p:nvPr>
            <p:ph type="sldNum" sz="quarter" idx="11"/>
          </p:nvPr>
        </p:nvSpPr>
        <p:spPr/>
        <p:txBody>
          <a:bodyPr/>
          <a:lstStyle/>
          <a:p>
            <a:pPr>
              <a:defRPr/>
            </a:pPr>
            <a:fld id="{5DCBC18E-F116-9641-835F-29DFBBB6E672}" type="slidenum">
              <a:rPr lang="fr-FR" smtClean="0"/>
              <a:pPr>
                <a:defRPr/>
              </a:pPr>
              <a:t>43</a:t>
            </a:fld>
            <a:endParaRPr lang="fr-F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14322333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5DCBC18E-F116-9641-835F-29DFBBB6E672}" type="slidenum">
              <a:rPr lang="fr-FR" smtClean="0"/>
              <a:pPr>
                <a:defRPr/>
              </a:pPr>
              <a:t>44</a:t>
            </a:fld>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2305815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5DCBC18E-F116-9641-835F-29DFBBB6E672}" type="slidenum">
              <a:rPr lang="fr-FR" smtClean="0"/>
              <a:pPr>
                <a:defRPr/>
              </a:pPr>
              <a:t>45</a:t>
            </a:fld>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5581717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5DCBC18E-F116-9641-835F-29DFBBB6E672}" type="slidenum">
              <a:rPr lang="fr-FR" smtClean="0"/>
              <a:pPr>
                <a:defRPr/>
              </a:pPr>
              <a:t>46</a:t>
            </a:fld>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5581717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5DCBC18E-F116-9641-835F-29DFBBB6E672}" type="slidenum">
              <a:rPr lang="fr-FR" smtClean="0"/>
              <a:pPr>
                <a:defRPr/>
              </a:pPr>
              <a:t>47</a:t>
            </a:fld>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8733836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5DCBC18E-F116-9641-835F-29DFBBB6E672}" type="slidenum">
              <a:rPr lang="fr-FR" smtClean="0"/>
              <a:pPr>
                <a:defRPr/>
              </a:pPr>
              <a:t>48</a:t>
            </a:fld>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5581717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5DCBC18E-F116-9641-835F-29DFBBB6E672}" type="slidenum">
              <a:rPr lang="fr-FR" smtClean="0"/>
              <a:pPr>
                <a:defRPr/>
              </a:pPr>
              <a:t>49</a:t>
            </a:fld>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1860945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e l'en-tête 3"/>
          <p:cNvSpPr>
            <a:spLocks noGrp="1"/>
          </p:cNvSpPr>
          <p:nvPr>
            <p:ph type="hdr" sz="quarter"/>
          </p:nvPr>
        </p:nvSpPr>
        <p:spPr/>
        <p:txBody>
          <a:bodyPr/>
          <a:lstStyle/>
          <a:p>
            <a:pPr>
              <a:defRPr/>
            </a:pPr>
            <a:endParaRPr lang="fr-FR"/>
          </a:p>
        </p:txBody>
      </p:sp>
      <p:sp>
        <p:nvSpPr>
          <p:cNvPr id="5" name="Espace réservé du pied de page 4"/>
          <p:cNvSpPr>
            <a:spLocks noGrp="1"/>
          </p:cNvSpPr>
          <p:nvPr>
            <p:ph type="ftr" sz="quarter" idx="4"/>
          </p:nvPr>
        </p:nvSpPr>
        <p:spPr/>
        <p:txBody>
          <a:bodyPr/>
          <a:lstStyle/>
          <a:p>
            <a:pPr>
              <a:defRPr/>
            </a:pPr>
            <a:endParaRPr lang="fr-FR"/>
          </a:p>
        </p:txBody>
      </p:sp>
      <p:sp>
        <p:nvSpPr>
          <p:cNvPr id="6" name="Espace réservé du numéro de diapositive 5"/>
          <p:cNvSpPr>
            <a:spLocks noGrp="1"/>
          </p:cNvSpPr>
          <p:nvPr>
            <p:ph type="sldNum" sz="quarter" idx="5"/>
          </p:nvPr>
        </p:nvSpPr>
        <p:spPr/>
        <p:txBody>
          <a:bodyPr/>
          <a:lstStyle/>
          <a:p>
            <a:pPr>
              <a:defRPr/>
            </a:pPr>
            <a:fld id="{5DCBC18E-F116-9641-835F-29DFBBB6E672}" type="slidenum">
              <a:rPr lang="fr-FR" smtClean="0"/>
              <a:pPr>
                <a:defRPr/>
              </a:pPr>
              <a:t>5</a:t>
            </a:fld>
            <a:endParaRPr lang="fr-FR"/>
          </a:p>
        </p:txBody>
      </p:sp>
    </p:spTree>
    <p:extLst>
      <p:ext uri="{BB962C8B-B14F-4D97-AF65-F5344CB8AC3E}">
        <p14:creationId xmlns:p14="http://schemas.microsoft.com/office/powerpoint/2010/main" val="25832069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5DCBC18E-F116-9641-835F-29DFBBB6E672}" type="slidenum">
              <a:rPr lang="fr-FR" smtClean="0"/>
              <a:pPr>
                <a:defRPr/>
              </a:pPr>
              <a:t>53</a:t>
            </a:fld>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17707858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5DCBC18E-F116-9641-835F-29DFBBB6E672}" type="slidenum">
              <a:rPr lang="fr-FR" smtClean="0"/>
              <a:pPr>
                <a:defRPr/>
              </a:pPr>
              <a:t>54</a:t>
            </a:fld>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18904273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5DCBC18E-F116-9641-835F-29DFBBB6E672}" type="slidenum">
              <a:rPr lang="fr-FR" smtClean="0"/>
              <a:pPr>
                <a:defRPr/>
              </a:pPr>
              <a:t>55</a:t>
            </a:fld>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14741389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5DCBC18E-F116-9641-835F-29DFBBB6E672}" type="slidenum">
              <a:rPr lang="fr-FR" smtClean="0"/>
              <a:pPr>
                <a:defRPr/>
              </a:pPr>
              <a:t>56</a:t>
            </a:fld>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42350197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5DCBC18E-F116-9641-835F-29DFBBB6E672}" type="slidenum">
              <a:rPr lang="fr-FR" smtClean="0"/>
              <a:pPr>
                <a:defRPr/>
              </a:pPr>
              <a:t>57</a:t>
            </a:fld>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5581717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pied de page 3"/>
          <p:cNvSpPr>
            <a:spLocks noGrp="1"/>
          </p:cNvSpPr>
          <p:nvPr>
            <p:ph type="ftr" sz="quarter" idx="10"/>
          </p:nvPr>
        </p:nvSpPr>
        <p:spPr/>
        <p:txBody>
          <a:bodyPr/>
          <a:lstStyle/>
          <a:p>
            <a:pPr>
              <a:defRPr/>
            </a:pPr>
            <a:endParaRPr lang="fr-FR"/>
          </a:p>
        </p:txBody>
      </p:sp>
      <p:sp>
        <p:nvSpPr>
          <p:cNvPr id="5" name="Espace réservé du numéro de diapositive 4"/>
          <p:cNvSpPr>
            <a:spLocks noGrp="1"/>
          </p:cNvSpPr>
          <p:nvPr>
            <p:ph type="sldNum" sz="quarter" idx="11"/>
          </p:nvPr>
        </p:nvSpPr>
        <p:spPr/>
        <p:txBody>
          <a:bodyPr/>
          <a:lstStyle/>
          <a:p>
            <a:pPr>
              <a:defRPr/>
            </a:pPr>
            <a:fld id="{5DCBC18E-F116-9641-835F-29DFBBB6E672}" type="slidenum">
              <a:rPr lang="fr-FR" smtClean="0"/>
              <a:pPr>
                <a:defRPr/>
              </a:pPr>
              <a:t>59</a:t>
            </a:fld>
            <a:endParaRPr lang="fr-F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14322333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5DCBC18E-F116-9641-835F-29DFBBB6E672}" type="slidenum">
              <a:rPr lang="fr-FR" smtClean="0"/>
              <a:pPr>
                <a:defRPr/>
              </a:pPr>
              <a:t>60</a:t>
            </a:fld>
            <a:endParaRPr lang="fr-FR"/>
          </a:p>
        </p:txBody>
      </p:sp>
    </p:spTree>
    <p:extLst>
      <p:ext uri="{BB962C8B-B14F-4D97-AF65-F5344CB8AC3E}">
        <p14:creationId xmlns:p14="http://schemas.microsoft.com/office/powerpoint/2010/main" val="22300095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chor="t"/>
          <a:lstStyle/>
          <a:p>
            <a:r>
              <a:rPr lang="fr-FR" dirty="0" err="1"/>
              <a:t>jkjk</a:t>
            </a:r>
            <a:endParaRPr lang="fr-FR" dirty="0"/>
          </a:p>
        </p:txBody>
      </p:sp>
      <p:sp>
        <p:nvSpPr>
          <p:cNvPr id="4" name="Espace réservé du numéro de diapositive 3"/>
          <p:cNvSpPr>
            <a:spLocks noGrp="1"/>
          </p:cNvSpPr>
          <p:nvPr>
            <p:ph type="sldNum" sz="quarter" idx="10"/>
          </p:nvPr>
        </p:nvSpPr>
        <p:spPr/>
        <p:txBody>
          <a:bodyPr/>
          <a:lstStyle/>
          <a:p>
            <a:pPr>
              <a:defRPr/>
            </a:pPr>
            <a:fld id="{5DCBC18E-F116-9641-835F-29DFBBB6E672}" type="slidenum">
              <a:rPr lang="fr-FR" smtClean="0"/>
              <a:pPr>
                <a:defRPr/>
              </a:pPr>
              <a:t>61</a:t>
            </a:fld>
            <a:endParaRPr lang="fr-FR"/>
          </a:p>
        </p:txBody>
      </p:sp>
    </p:spTree>
    <p:extLst>
      <p:ext uri="{BB962C8B-B14F-4D97-AF65-F5344CB8AC3E}">
        <p14:creationId xmlns:p14="http://schemas.microsoft.com/office/powerpoint/2010/main" val="3734237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e l'en-tête 3"/>
          <p:cNvSpPr>
            <a:spLocks noGrp="1"/>
          </p:cNvSpPr>
          <p:nvPr>
            <p:ph type="hdr" sz="quarter"/>
          </p:nvPr>
        </p:nvSpPr>
        <p:spPr/>
        <p:txBody>
          <a:bodyPr/>
          <a:lstStyle/>
          <a:p>
            <a:pPr>
              <a:defRPr/>
            </a:pPr>
            <a:endParaRPr lang="fr-FR"/>
          </a:p>
        </p:txBody>
      </p:sp>
      <p:sp>
        <p:nvSpPr>
          <p:cNvPr id="5" name="Espace réservé du pied de page 4"/>
          <p:cNvSpPr>
            <a:spLocks noGrp="1"/>
          </p:cNvSpPr>
          <p:nvPr>
            <p:ph type="ftr" sz="quarter" idx="4"/>
          </p:nvPr>
        </p:nvSpPr>
        <p:spPr/>
        <p:txBody>
          <a:bodyPr/>
          <a:lstStyle/>
          <a:p>
            <a:pPr>
              <a:defRPr/>
            </a:pPr>
            <a:endParaRPr lang="fr-FR"/>
          </a:p>
        </p:txBody>
      </p:sp>
      <p:sp>
        <p:nvSpPr>
          <p:cNvPr id="6" name="Espace réservé du numéro de diapositive 5"/>
          <p:cNvSpPr>
            <a:spLocks noGrp="1"/>
          </p:cNvSpPr>
          <p:nvPr>
            <p:ph type="sldNum" sz="quarter" idx="5"/>
          </p:nvPr>
        </p:nvSpPr>
        <p:spPr/>
        <p:txBody>
          <a:bodyPr/>
          <a:lstStyle/>
          <a:p>
            <a:pPr>
              <a:defRPr/>
            </a:pPr>
            <a:fld id="{5DCBC18E-F116-9641-835F-29DFBBB6E672}" type="slidenum">
              <a:rPr lang="fr-FR" smtClean="0"/>
              <a:pPr>
                <a:defRPr/>
              </a:pPr>
              <a:t>62</a:t>
            </a:fld>
            <a:endParaRPr lang="fr-FR"/>
          </a:p>
        </p:txBody>
      </p:sp>
    </p:spTree>
    <p:extLst>
      <p:ext uri="{BB962C8B-B14F-4D97-AF65-F5344CB8AC3E}">
        <p14:creationId xmlns:p14="http://schemas.microsoft.com/office/powerpoint/2010/main" val="12802702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5DCBC18E-F116-9641-835F-29DFBBB6E672}" type="slidenum">
              <a:rPr lang="fr-FR" smtClean="0"/>
              <a:pPr>
                <a:defRPr/>
              </a:pPr>
              <a:t>63</a:t>
            </a:fld>
            <a:endParaRPr lang="fr-FR"/>
          </a:p>
        </p:txBody>
      </p:sp>
    </p:spTree>
    <p:extLst>
      <p:ext uri="{BB962C8B-B14F-4D97-AF65-F5344CB8AC3E}">
        <p14:creationId xmlns:p14="http://schemas.microsoft.com/office/powerpoint/2010/main" val="262685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e l'en-tête 3"/>
          <p:cNvSpPr>
            <a:spLocks noGrp="1"/>
          </p:cNvSpPr>
          <p:nvPr>
            <p:ph type="hdr" sz="quarter"/>
          </p:nvPr>
        </p:nvSpPr>
        <p:spPr/>
        <p:txBody>
          <a:bodyPr/>
          <a:lstStyle/>
          <a:p>
            <a:pPr>
              <a:defRPr/>
            </a:pPr>
            <a:endParaRPr lang="fr-FR"/>
          </a:p>
        </p:txBody>
      </p:sp>
      <p:sp>
        <p:nvSpPr>
          <p:cNvPr id="5" name="Espace réservé du pied de page 4"/>
          <p:cNvSpPr>
            <a:spLocks noGrp="1"/>
          </p:cNvSpPr>
          <p:nvPr>
            <p:ph type="ftr" sz="quarter" idx="4"/>
          </p:nvPr>
        </p:nvSpPr>
        <p:spPr/>
        <p:txBody>
          <a:bodyPr/>
          <a:lstStyle/>
          <a:p>
            <a:pPr>
              <a:defRPr/>
            </a:pPr>
            <a:endParaRPr lang="fr-FR"/>
          </a:p>
        </p:txBody>
      </p:sp>
      <p:sp>
        <p:nvSpPr>
          <p:cNvPr id="6" name="Espace réservé du numéro de diapositive 5"/>
          <p:cNvSpPr>
            <a:spLocks noGrp="1"/>
          </p:cNvSpPr>
          <p:nvPr>
            <p:ph type="sldNum" sz="quarter" idx="5"/>
          </p:nvPr>
        </p:nvSpPr>
        <p:spPr/>
        <p:txBody>
          <a:bodyPr/>
          <a:lstStyle/>
          <a:p>
            <a:pPr>
              <a:defRPr/>
            </a:pPr>
            <a:fld id="{5DCBC18E-F116-9641-835F-29DFBBB6E672}" type="slidenum">
              <a:rPr lang="fr-FR" smtClean="0"/>
              <a:pPr>
                <a:defRPr/>
              </a:pPr>
              <a:t>6</a:t>
            </a:fld>
            <a:endParaRPr lang="fr-FR"/>
          </a:p>
        </p:txBody>
      </p:sp>
    </p:spTree>
    <p:extLst>
      <p:ext uri="{BB962C8B-B14F-4D97-AF65-F5344CB8AC3E}">
        <p14:creationId xmlns:p14="http://schemas.microsoft.com/office/powerpoint/2010/main" val="2270336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chor="t"/>
          <a:lstStyle/>
          <a:p>
            <a:r>
              <a:rPr lang="fr-FR" dirty="0" err="1"/>
              <a:t>jkjk</a:t>
            </a:r>
            <a:endParaRPr lang="fr-FR" dirty="0"/>
          </a:p>
        </p:txBody>
      </p:sp>
      <p:sp>
        <p:nvSpPr>
          <p:cNvPr id="4" name="Espace réservé du numéro de diapositive 3"/>
          <p:cNvSpPr>
            <a:spLocks noGrp="1"/>
          </p:cNvSpPr>
          <p:nvPr>
            <p:ph type="sldNum" sz="quarter" idx="10"/>
          </p:nvPr>
        </p:nvSpPr>
        <p:spPr/>
        <p:txBody>
          <a:bodyPr/>
          <a:lstStyle/>
          <a:p>
            <a:pPr>
              <a:defRPr/>
            </a:pPr>
            <a:fld id="{5DCBC18E-F116-9641-835F-29DFBBB6E672}" type="slidenum">
              <a:rPr lang="fr-FR" smtClean="0"/>
              <a:pPr>
                <a:defRPr/>
              </a:pPr>
              <a:t>64</a:t>
            </a:fld>
            <a:endParaRPr lang="fr-FR"/>
          </a:p>
        </p:txBody>
      </p:sp>
    </p:spTree>
    <p:extLst>
      <p:ext uri="{BB962C8B-B14F-4D97-AF65-F5344CB8AC3E}">
        <p14:creationId xmlns:p14="http://schemas.microsoft.com/office/powerpoint/2010/main" val="3734237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5DCBC18E-F116-9641-835F-29DFBBB6E672}" type="slidenum">
              <a:rPr lang="fr-FR" smtClean="0"/>
              <a:pPr>
                <a:defRPr/>
              </a:pPr>
              <a:t>66</a:t>
            </a:fld>
            <a:endParaRPr lang="fr-FR"/>
          </a:p>
        </p:txBody>
      </p:sp>
    </p:spTree>
    <p:extLst>
      <p:ext uri="{BB962C8B-B14F-4D97-AF65-F5344CB8AC3E}">
        <p14:creationId xmlns:p14="http://schemas.microsoft.com/office/powerpoint/2010/main" val="32304058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5DCBC18E-F116-9641-835F-29DFBBB6E672}" type="slidenum">
              <a:rPr lang="fr-FR" smtClean="0"/>
              <a:pPr>
                <a:defRPr/>
              </a:pPr>
              <a:t>67</a:t>
            </a:fld>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24193996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5DCBC18E-F116-9641-835F-29DFBBB6E672}" type="slidenum">
              <a:rPr lang="fr-FR" smtClean="0"/>
              <a:pPr>
                <a:defRPr/>
              </a:pPr>
              <a:t>68</a:t>
            </a:fld>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15326792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5DCBC18E-F116-9641-835F-29DFBBB6E672}" type="slidenum">
              <a:rPr lang="fr-FR" smtClean="0"/>
              <a:pPr>
                <a:defRPr/>
              </a:pPr>
              <a:t>69</a:t>
            </a:fld>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18241959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5DCBC18E-F116-9641-835F-29DFBBB6E672}" type="slidenum">
              <a:rPr lang="fr-FR" smtClean="0"/>
              <a:pPr>
                <a:defRPr/>
              </a:pPr>
              <a:t>70</a:t>
            </a:fld>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1559053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e l'en-tête 3"/>
          <p:cNvSpPr>
            <a:spLocks noGrp="1"/>
          </p:cNvSpPr>
          <p:nvPr>
            <p:ph type="hdr" sz="quarter"/>
          </p:nvPr>
        </p:nvSpPr>
        <p:spPr/>
        <p:txBody>
          <a:bodyPr/>
          <a:lstStyle/>
          <a:p>
            <a:pPr>
              <a:defRPr/>
            </a:pPr>
            <a:endParaRPr lang="fr-FR"/>
          </a:p>
        </p:txBody>
      </p:sp>
      <p:sp>
        <p:nvSpPr>
          <p:cNvPr id="5" name="Espace réservé du pied de page 4"/>
          <p:cNvSpPr>
            <a:spLocks noGrp="1"/>
          </p:cNvSpPr>
          <p:nvPr>
            <p:ph type="ftr" sz="quarter" idx="4"/>
          </p:nvPr>
        </p:nvSpPr>
        <p:spPr/>
        <p:txBody>
          <a:bodyPr/>
          <a:lstStyle/>
          <a:p>
            <a:pPr>
              <a:defRPr/>
            </a:pPr>
            <a:endParaRPr lang="fr-FR"/>
          </a:p>
        </p:txBody>
      </p:sp>
      <p:sp>
        <p:nvSpPr>
          <p:cNvPr id="6" name="Espace réservé du numéro de diapositive 5"/>
          <p:cNvSpPr>
            <a:spLocks noGrp="1"/>
          </p:cNvSpPr>
          <p:nvPr>
            <p:ph type="sldNum" sz="quarter" idx="5"/>
          </p:nvPr>
        </p:nvSpPr>
        <p:spPr/>
        <p:txBody>
          <a:bodyPr/>
          <a:lstStyle/>
          <a:p>
            <a:pPr>
              <a:defRPr/>
            </a:pPr>
            <a:fld id="{5DCBC18E-F116-9641-835F-29DFBBB6E672}" type="slidenum">
              <a:rPr lang="fr-FR" smtClean="0"/>
              <a:pPr>
                <a:defRPr/>
              </a:pPr>
              <a:t>71</a:t>
            </a:fld>
            <a:endParaRPr lang="fr-FR"/>
          </a:p>
        </p:txBody>
      </p:sp>
    </p:spTree>
    <p:extLst>
      <p:ext uri="{BB962C8B-B14F-4D97-AF65-F5344CB8AC3E}">
        <p14:creationId xmlns:p14="http://schemas.microsoft.com/office/powerpoint/2010/main" val="311235669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pied de page 3"/>
          <p:cNvSpPr>
            <a:spLocks noGrp="1"/>
          </p:cNvSpPr>
          <p:nvPr>
            <p:ph type="ftr" sz="quarter" idx="10"/>
          </p:nvPr>
        </p:nvSpPr>
        <p:spPr/>
        <p:txBody>
          <a:bodyPr/>
          <a:lstStyle/>
          <a:p>
            <a:pPr>
              <a:defRPr/>
            </a:pPr>
            <a:endParaRPr lang="fr-FR"/>
          </a:p>
        </p:txBody>
      </p:sp>
      <p:sp>
        <p:nvSpPr>
          <p:cNvPr id="5" name="Espace réservé du numéro de diapositive 4"/>
          <p:cNvSpPr>
            <a:spLocks noGrp="1"/>
          </p:cNvSpPr>
          <p:nvPr>
            <p:ph type="sldNum" sz="quarter" idx="11"/>
          </p:nvPr>
        </p:nvSpPr>
        <p:spPr/>
        <p:txBody>
          <a:bodyPr/>
          <a:lstStyle/>
          <a:p>
            <a:pPr>
              <a:defRPr/>
            </a:pPr>
            <a:fld id="{5DCBC18E-F116-9641-835F-29DFBBB6E672}" type="slidenum">
              <a:rPr lang="fr-FR" smtClean="0"/>
              <a:pPr>
                <a:defRPr/>
              </a:pPr>
              <a:t>72</a:t>
            </a:fld>
            <a:endParaRPr lang="fr-F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14322333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pied de page 3"/>
          <p:cNvSpPr>
            <a:spLocks noGrp="1"/>
          </p:cNvSpPr>
          <p:nvPr>
            <p:ph type="ftr" sz="quarter" idx="10"/>
          </p:nvPr>
        </p:nvSpPr>
        <p:spPr/>
        <p:txBody>
          <a:bodyPr/>
          <a:lstStyle/>
          <a:p>
            <a:pPr>
              <a:defRPr/>
            </a:pPr>
            <a:endParaRPr lang="fr-FR"/>
          </a:p>
        </p:txBody>
      </p:sp>
      <p:sp>
        <p:nvSpPr>
          <p:cNvPr id="5" name="Espace réservé du numéro de diapositive 4"/>
          <p:cNvSpPr>
            <a:spLocks noGrp="1"/>
          </p:cNvSpPr>
          <p:nvPr>
            <p:ph type="sldNum" sz="quarter" idx="11"/>
          </p:nvPr>
        </p:nvSpPr>
        <p:spPr/>
        <p:txBody>
          <a:bodyPr/>
          <a:lstStyle/>
          <a:p>
            <a:pPr>
              <a:defRPr/>
            </a:pPr>
            <a:fld id="{5DCBC18E-F116-9641-835F-29DFBBB6E672}" type="slidenum">
              <a:rPr lang="fr-FR" smtClean="0"/>
              <a:pPr>
                <a:defRPr/>
              </a:pPr>
              <a:t>73</a:t>
            </a:fld>
            <a:endParaRPr lang="fr-FR"/>
          </a:p>
        </p:txBody>
      </p:sp>
      <p:sp>
        <p:nvSpPr>
          <p:cNvPr id="6" name="Espace réservé de l'en-tête 5"/>
          <p:cNvSpPr>
            <a:spLocks noGrp="1"/>
          </p:cNvSpPr>
          <p:nvPr>
            <p:ph type="hdr" sz="quarter" idx="12"/>
          </p:nvPr>
        </p:nvSpPr>
        <p:spPr/>
        <p:txBody>
          <a:bodyPr/>
          <a:lstStyle/>
          <a:p>
            <a:pPr>
              <a:defRPr/>
            </a:pPr>
            <a:endParaRPr lang="fr-FR"/>
          </a:p>
        </p:txBody>
      </p:sp>
    </p:spTree>
    <p:extLst>
      <p:ext uri="{BB962C8B-B14F-4D97-AF65-F5344CB8AC3E}">
        <p14:creationId xmlns:p14="http://schemas.microsoft.com/office/powerpoint/2010/main" val="2340847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e l'en-tête 3"/>
          <p:cNvSpPr>
            <a:spLocks noGrp="1"/>
          </p:cNvSpPr>
          <p:nvPr>
            <p:ph type="hdr" sz="quarter"/>
          </p:nvPr>
        </p:nvSpPr>
        <p:spPr/>
        <p:txBody>
          <a:bodyPr/>
          <a:lstStyle/>
          <a:p>
            <a:pPr>
              <a:defRPr/>
            </a:pPr>
            <a:endParaRPr lang="fr-FR"/>
          </a:p>
        </p:txBody>
      </p:sp>
      <p:sp>
        <p:nvSpPr>
          <p:cNvPr id="5" name="Espace réservé du pied de page 4"/>
          <p:cNvSpPr>
            <a:spLocks noGrp="1"/>
          </p:cNvSpPr>
          <p:nvPr>
            <p:ph type="ftr" sz="quarter" idx="4"/>
          </p:nvPr>
        </p:nvSpPr>
        <p:spPr/>
        <p:txBody>
          <a:bodyPr/>
          <a:lstStyle/>
          <a:p>
            <a:pPr>
              <a:defRPr/>
            </a:pPr>
            <a:endParaRPr lang="fr-FR"/>
          </a:p>
        </p:txBody>
      </p:sp>
      <p:sp>
        <p:nvSpPr>
          <p:cNvPr id="6" name="Espace réservé du numéro de diapositive 5"/>
          <p:cNvSpPr>
            <a:spLocks noGrp="1"/>
          </p:cNvSpPr>
          <p:nvPr>
            <p:ph type="sldNum" sz="quarter" idx="5"/>
          </p:nvPr>
        </p:nvSpPr>
        <p:spPr/>
        <p:txBody>
          <a:bodyPr/>
          <a:lstStyle/>
          <a:p>
            <a:pPr>
              <a:defRPr/>
            </a:pPr>
            <a:fld id="{5DCBC18E-F116-9641-835F-29DFBBB6E672}" type="slidenum">
              <a:rPr lang="fr-FR" smtClean="0"/>
              <a:pPr>
                <a:defRPr/>
              </a:pPr>
              <a:t>7</a:t>
            </a:fld>
            <a:endParaRPr lang="fr-FR"/>
          </a:p>
        </p:txBody>
      </p:sp>
    </p:spTree>
    <p:extLst>
      <p:ext uri="{BB962C8B-B14F-4D97-AF65-F5344CB8AC3E}">
        <p14:creationId xmlns:p14="http://schemas.microsoft.com/office/powerpoint/2010/main" val="1176045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e l'en-tête 3"/>
          <p:cNvSpPr>
            <a:spLocks noGrp="1"/>
          </p:cNvSpPr>
          <p:nvPr>
            <p:ph type="hdr" sz="quarter"/>
          </p:nvPr>
        </p:nvSpPr>
        <p:spPr/>
        <p:txBody>
          <a:bodyPr/>
          <a:lstStyle/>
          <a:p>
            <a:pPr>
              <a:defRPr/>
            </a:pPr>
            <a:endParaRPr lang="fr-FR"/>
          </a:p>
        </p:txBody>
      </p:sp>
      <p:sp>
        <p:nvSpPr>
          <p:cNvPr id="5" name="Espace réservé du pied de page 4"/>
          <p:cNvSpPr>
            <a:spLocks noGrp="1"/>
          </p:cNvSpPr>
          <p:nvPr>
            <p:ph type="ftr" sz="quarter" idx="4"/>
          </p:nvPr>
        </p:nvSpPr>
        <p:spPr/>
        <p:txBody>
          <a:bodyPr/>
          <a:lstStyle/>
          <a:p>
            <a:pPr>
              <a:defRPr/>
            </a:pPr>
            <a:endParaRPr lang="fr-FR"/>
          </a:p>
        </p:txBody>
      </p:sp>
      <p:sp>
        <p:nvSpPr>
          <p:cNvPr id="6" name="Espace réservé du numéro de diapositive 5"/>
          <p:cNvSpPr>
            <a:spLocks noGrp="1"/>
          </p:cNvSpPr>
          <p:nvPr>
            <p:ph type="sldNum" sz="quarter" idx="5"/>
          </p:nvPr>
        </p:nvSpPr>
        <p:spPr/>
        <p:txBody>
          <a:bodyPr/>
          <a:lstStyle/>
          <a:p>
            <a:pPr>
              <a:defRPr/>
            </a:pPr>
            <a:fld id="{5DCBC18E-F116-9641-835F-29DFBBB6E672}" type="slidenum">
              <a:rPr lang="fr-FR" smtClean="0"/>
              <a:pPr>
                <a:defRPr/>
              </a:pPr>
              <a:t>8</a:t>
            </a:fld>
            <a:endParaRPr lang="fr-FR"/>
          </a:p>
        </p:txBody>
      </p:sp>
    </p:spTree>
    <p:extLst>
      <p:ext uri="{BB962C8B-B14F-4D97-AF65-F5344CB8AC3E}">
        <p14:creationId xmlns:p14="http://schemas.microsoft.com/office/powerpoint/2010/main" val="1975453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e l'en-tête 3"/>
          <p:cNvSpPr>
            <a:spLocks noGrp="1"/>
          </p:cNvSpPr>
          <p:nvPr>
            <p:ph type="hdr" sz="quarter"/>
          </p:nvPr>
        </p:nvSpPr>
        <p:spPr/>
        <p:txBody>
          <a:bodyPr/>
          <a:lstStyle/>
          <a:p>
            <a:pPr>
              <a:defRPr/>
            </a:pPr>
            <a:endParaRPr lang="fr-FR"/>
          </a:p>
        </p:txBody>
      </p:sp>
      <p:sp>
        <p:nvSpPr>
          <p:cNvPr id="5" name="Espace réservé du pied de page 4"/>
          <p:cNvSpPr>
            <a:spLocks noGrp="1"/>
          </p:cNvSpPr>
          <p:nvPr>
            <p:ph type="ftr" sz="quarter" idx="4"/>
          </p:nvPr>
        </p:nvSpPr>
        <p:spPr/>
        <p:txBody>
          <a:bodyPr/>
          <a:lstStyle/>
          <a:p>
            <a:pPr>
              <a:defRPr/>
            </a:pPr>
            <a:endParaRPr lang="fr-FR"/>
          </a:p>
        </p:txBody>
      </p:sp>
      <p:sp>
        <p:nvSpPr>
          <p:cNvPr id="6" name="Espace réservé du numéro de diapositive 5"/>
          <p:cNvSpPr>
            <a:spLocks noGrp="1"/>
          </p:cNvSpPr>
          <p:nvPr>
            <p:ph type="sldNum" sz="quarter" idx="5"/>
          </p:nvPr>
        </p:nvSpPr>
        <p:spPr/>
        <p:txBody>
          <a:bodyPr/>
          <a:lstStyle/>
          <a:p>
            <a:pPr>
              <a:defRPr/>
            </a:pPr>
            <a:fld id="{5DCBC18E-F116-9641-835F-29DFBBB6E672}" type="slidenum">
              <a:rPr lang="fr-FR" smtClean="0"/>
              <a:pPr>
                <a:defRPr/>
              </a:pPr>
              <a:t>9</a:t>
            </a:fld>
            <a:endParaRPr lang="fr-FR"/>
          </a:p>
        </p:txBody>
      </p:sp>
    </p:spTree>
    <p:extLst>
      <p:ext uri="{BB962C8B-B14F-4D97-AF65-F5344CB8AC3E}">
        <p14:creationId xmlns:p14="http://schemas.microsoft.com/office/powerpoint/2010/main" val="4163581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9AC29574-25C8-3544-8868-BBC729756104}" type="slidenum">
              <a:rPr lang="fr-FR"/>
              <a:pPr>
                <a:defRPr/>
              </a:pPr>
              <a:t>‹N°›</a:t>
            </a:fld>
            <a:endParaRPr lang="fr-FR"/>
          </a:p>
        </p:txBody>
      </p:sp>
    </p:spTree>
    <p:extLst>
      <p:ext uri="{BB962C8B-B14F-4D97-AF65-F5344CB8AC3E}">
        <p14:creationId xmlns:p14="http://schemas.microsoft.com/office/powerpoint/2010/main" val="754234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a:xfrm>
            <a:off x="1041400" y="1600200"/>
            <a:ext cx="7543800" cy="4953000"/>
          </a:xfrm>
          <a:prstGeom prst="rect">
            <a:avLst/>
          </a:prstGeom>
        </p:spPr>
        <p:txBody>
          <a:bodyPr vert="eaVert"/>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F3B14E0B-204B-F44B-9D58-3D1CA2094D31}" type="slidenum">
              <a:rPr lang="fr-FR"/>
              <a:pPr>
                <a:defRPr/>
              </a:pPr>
              <a:t>‹N°›</a:t>
            </a:fld>
            <a:endParaRPr lang="fr-FR"/>
          </a:p>
        </p:txBody>
      </p:sp>
    </p:spTree>
    <p:extLst>
      <p:ext uri="{BB962C8B-B14F-4D97-AF65-F5344CB8AC3E}">
        <p14:creationId xmlns:p14="http://schemas.microsoft.com/office/powerpoint/2010/main" val="614633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565492"/>
            <a:ext cx="2057400" cy="5962307"/>
          </a:xfrm>
        </p:spPr>
        <p:txBody>
          <a:bodyPr vert="eaVert"/>
          <a:lstStyle/>
          <a:p>
            <a:r>
              <a:rPr lang="fr-FR" dirty="0"/>
              <a:t>Cliquez et modifiez le titre</a:t>
            </a:r>
          </a:p>
        </p:txBody>
      </p:sp>
      <p:sp>
        <p:nvSpPr>
          <p:cNvPr id="3" name="Espace réservé du texte vertical 2"/>
          <p:cNvSpPr>
            <a:spLocks noGrp="1"/>
          </p:cNvSpPr>
          <p:nvPr>
            <p:ph type="body" orient="vert" idx="1"/>
          </p:nvPr>
        </p:nvSpPr>
        <p:spPr>
          <a:xfrm>
            <a:off x="457200" y="565493"/>
            <a:ext cx="6019800" cy="5962306"/>
          </a:xfrm>
          <a:prstGeom prst="rect">
            <a:avLst/>
          </a:prstGeom>
        </p:spPr>
        <p:txBody>
          <a:bodyPr vert="eaVert"/>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17129960-DC31-BF40-B926-696EE416D946}" type="slidenum">
              <a:rPr lang="fr-FR"/>
              <a:pPr>
                <a:defRPr/>
              </a:pPr>
              <a:t>‹N°›</a:t>
            </a:fld>
            <a:endParaRPr lang="fr-FR"/>
          </a:p>
        </p:txBody>
      </p:sp>
    </p:spTree>
    <p:extLst>
      <p:ext uri="{BB962C8B-B14F-4D97-AF65-F5344CB8AC3E}">
        <p14:creationId xmlns:p14="http://schemas.microsoft.com/office/powerpoint/2010/main" val="118484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pPr>
              <a:defRPr/>
            </a:pPr>
            <a:endParaRPr lang="fr-FR" dirty="0"/>
          </a:p>
        </p:txBody>
      </p:sp>
      <p:sp>
        <p:nvSpPr>
          <p:cNvPr id="4" name="Espace réservé du pied de page 3"/>
          <p:cNvSpPr>
            <a:spLocks noGrp="1"/>
          </p:cNvSpPr>
          <p:nvPr>
            <p:ph type="ftr" sz="quarter" idx="11"/>
          </p:nvPr>
        </p:nvSpPr>
        <p:spPr/>
        <p:txBody>
          <a:bodyPr/>
          <a:lstStyle/>
          <a:p>
            <a:pPr>
              <a:defRPr/>
            </a:pPr>
            <a:endParaRPr lang="fr-FR" dirty="0"/>
          </a:p>
        </p:txBody>
      </p:sp>
      <p:sp>
        <p:nvSpPr>
          <p:cNvPr id="5" name="Espace réservé du numéro de diapositive 4"/>
          <p:cNvSpPr>
            <a:spLocks noGrp="1"/>
          </p:cNvSpPr>
          <p:nvPr>
            <p:ph type="sldNum" sz="quarter" idx="12"/>
          </p:nvPr>
        </p:nvSpPr>
        <p:spPr/>
        <p:txBody>
          <a:bodyPr/>
          <a:lstStyle/>
          <a:p>
            <a:pPr>
              <a:defRPr/>
            </a:pPr>
            <a:fld id="{016C39F5-0D5A-474B-A293-DC8946807188}" type="slidenum">
              <a:rPr lang="fr-FR" smtClean="0"/>
              <a:pPr>
                <a:defRPr/>
              </a:pPr>
              <a:t>‹N°›</a:t>
            </a:fld>
            <a:endParaRPr lang="fr-FR"/>
          </a:p>
        </p:txBody>
      </p:sp>
    </p:spTree>
    <p:extLst>
      <p:ext uri="{BB962C8B-B14F-4D97-AF65-F5344CB8AC3E}">
        <p14:creationId xmlns:p14="http://schemas.microsoft.com/office/powerpoint/2010/main" val="34553187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817271" y="1627425"/>
            <a:ext cx="7640929" cy="1470025"/>
          </a:xfrm>
        </p:spPr>
        <p:txBody>
          <a:bodyPr/>
          <a:lstStyle/>
          <a:p>
            <a:r>
              <a:rPr lang="fr-FR" dirty="0"/>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Tree>
    <p:extLst>
      <p:ext uri="{BB962C8B-B14F-4D97-AF65-F5344CB8AC3E}">
        <p14:creationId xmlns:p14="http://schemas.microsoft.com/office/powerpoint/2010/main" val="9436642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4" name="Espace réservé du pied de page 3"/>
          <p:cNvSpPr txBox="1">
            <a:spLocks noGrp="1"/>
          </p:cNvSpPr>
          <p:nvPr userDrawn="1"/>
        </p:nvSpPr>
        <p:spPr bwMode="auto">
          <a:xfrm>
            <a:off x="3335338" y="15875"/>
            <a:ext cx="4119562" cy="481013"/>
          </a:xfrm>
          <a:prstGeom prst="rect">
            <a:avLst/>
          </a:prstGeom>
          <a:noFill/>
          <a:ln>
            <a:noFill/>
          </a:ln>
        </p:spPr>
        <p:txBody>
          <a:bodyPr lIns="0" tIns="0" rIns="0" bIns="0" anchor="ctr"/>
          <a:lstStyle>
            <a:lvl1pPr marL="342900" indent="-342900"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fr-FR" sz="1000" b="1">
                <a:solidFill>
                  <a:srgbClr val="FFFFFF"/>
                </a:solidFill>
                <a:latin typeface="Verdana" charset="0"/>
                <a:cs typeface="Arial" charset="0"/>
              </a:rPr>
              <a:t>TITRE DE LA PRÉSENTATION</a:t>
            </a:r>
          </a:p>
          <a:p>
            <a:pPr eaLnBrk="1" hangingPunct="1">
              <a:defRPr/>
            </a:pPr>
            <a:r>
              <a:rPr lang="fr-FR" sz="1000" b="1">
                <a:solidFill>
                  <a:srgbClr val="FFFFFF"/>
                </a:solidFill>
                <a:latin typeface="Verdana" charset="0"/>
                <a:cs typeface="Arial" charset="0"/>
              </a:rPr>
              <a:t>&gt; TITRE DE LA PARTIE</a:t>
            </a:r>
          </a:p>
        </p:txBody>
      </p:sp>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7802406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4" name="Espace réservé du pied de page 3"/>
          <p:cNvSpPr txBox="1">
            <a:spLocks noGrp="1"/>
          </p:cNvSpPr>
          <p:nvPr userDrawn="1"/>
        </p:nvSpPr>
        <p:spPr bwMode="auto">
          <a:xfrm>
            <a:off x="3335338" y="1158875"/>
            <a:ext cx="4119562" cy="481013"/>
          </a:xfrm>
          <a:prstGeom prst="rect">
            <a:avLst/>
          </a:prstGeom>
          <a:noFill/>
          <a:ln>
            <a:noFill/>
          </a:ln>
        </p:spPr>
        <p:txBody>
          <a:bodyPr lIns="0" tIns="0" rIns="0" bIns="0" anchor="ctr"/>
          <a:lstStyle>
            <a:lvl1pPr marL="342900" indent="-342900"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fr-FR" sz="1000" b="1">
                <a:solidFill>
                  <a:srgbClr val="FFFFFF"/>
                </a:solidFill>
                <a:latin typeface="Verdana" charset="0"/>
                <a:cs typeface="Arial" charset="0"/>
              </a:rPr>
              <a:t>TITRE DE LA PRÉSENTATION</a:t>
            </a:r>
          </a:p>
          <a:p>
            <a:pPr eaLnBrk="1" hangingPunct="1">
              <a:defRPr/>
            </a:pPr>
            <a:r>
              <a:rPr lang="fr-FR" sz="1000" b="1">
                <a:solidFill>
                  <a:srgbClr val="FFFFFF"/>
                </a:solidFill>
                <a:latin typeface="Verdana" charset="0"/>
                <a:cs typeface="Arial" charset="0"/>
              </a:rPr>
              <a:t>&gt; TITRE DE LA PARTIE</a:t>
            </a:r>
          </a:p>
        </p:txBody>
      </p:sp>
      <p:sp>
        <p:nvSpPr>
          <p:cNvPr id="2" name="Titre 1"/>
          <p:cNvSpPr>
            <a:spLocks noGrp="1"/>
          </p:cNvSpPr>
          <p:nvPr>
            <p:ph type="title"/>
          </p:nvPr>
        </p:nvSpPr>
        <p:spPr>
          <a:xfrm>
            <a:off x="1168399" y="1841500"/>
            <a:ext cx="6515101" cy="3390900"/>
          </a:xfrm>
        </p:spPr>
        <p:txBody>
          <a:bodyPr anchor="t"/>
          <a:lstStyle>
            <a:lvl1pPr algn="l">
              <a:defRPr sz="4000" b="1" cap="all"/>
            </a:lvl1pPr>
          </a:lstStyle>
          <a:p>
            <a:r>
              <a:rPr lang="fr-FR"/>
              <a:t>Cliquez et modifiez le titre</a:t>
            </a:r>
            <a:endParaRPr lang="fr-FR" dirty="0"/>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Tree>
    <p:extLst>
      <p:ext uri="{BB962C8B-B14F-4D97-AF65-F5344CB8AC3E}">
        <p14:creationId xmlns:p14="http://schemas.microsoft.com/office/powerpoint/2010/main" val="3495251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5" name="Espace réservé du pied de page 3"/>
          <p:cNvSpPr txBox="1">
            <a:spLocks noGrp="1"/>
          </p:cNvSpPr>
          <p:nvPr userDrawn="1"/>
        </p:nvSpPr>
        <p:spPr bwMode="auto">
          <a:xfrm>
            <a:off x="3335338" y="15875"/>
            <a:ext cx="4119562" cy="481013"/>
          </a:xfrm>
          <a:prstGeom prst="rect">
            <a:avLst/>
          </a:prstGeom>
          <a:noFill/>
          <a:ln>
            <a:noFill/>
          </a:ln>
        </p:spPr>
        <p:txBody>
          <a:bodyPr lIns="0" tIns="0" rIns="0" bIns="0" anchor="ctr"/>
          <a:lstStyle>
            <a:lvl1pPr marL="342900" indent="-342900"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fr-FR" sz="1000" b="1">
                <a:solidFill>
                  <a:srgbClr val="FFFFFF"/>
                </a:solidFill>
                <a:latin typeface="Verdana" charset="0"/>
                <a:cs typeface="Arial" charset="0"/>
              </a:rPr>
              <a:t>TITRE DE LA PRÉSENTATION</a:t>
            </a:r>
          </a:p>
          <a:p>
            <a:pPr eaLnBrk="1" hangingPunct="1">
              <a:defRPr/>
            </a:pPr>
            <a:r>
              <a:rPr lang="fr-FR" sz="1000" b="1">
                <a:solidFill>
                  <a:srgbClr val="FFFFFF"/>
                </a:solidFill>
                <a:latin typeface="Verdana" charset="0"/>
                <a:cs typeface="Arial" charset="0"/>
              </a:rPr>
              <a:t>&gt; TITRE DE LA PARTIE</a:t>
            </a:r>
          </a:p>
        </p:txBody>
      </p:sp>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8408551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7" name="Espace réservé du pied de page 3"/>
          <p:cNvSpPr txBox="1">
            <a:spLocks noGrp="1"/>
          </p:cNvSpPr>
          <p:nvPr userDrawn="1"/>
        </p:nvSpPr>
        <p:spPr bwMode="auto">
          <a:xfrm>
            <a:off x="3335338" y="15875"/>
            <a:ext cx="4119562" cy="481013"/>
          </a:xfrm>
          <a:prstGeom prst="rect">
            <a:avLst/>
          </a:prstGeom>
          <a:noFill/>
          <a:ln>
            <a:noFill/>
          </a:ln>
        </p:spPr>
        <p:txBody>
          <a:bodyPr lIns="0" tIns="0" rIns="0" bIns="0" anchor="ctr"/>
          <a:lstStyle>
            <a:lvl1pPr marL="342900" indent="-342900"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fr-FR" sz="1000" b="1">
                <a:solidFill>
                  <a:srgbClr val="FFFFFF"/>
                </a:solidFill>
                <a:latin typeface="Verdana" charset="0"/>
                <a:cs typeface="Arial" charset="0"/>
              </a:rPr>
              <a:t>TITRE DE LA PRÉSENTATION</a:t>
            </a:r>
          </a:p>
          <a:p>
            <a:pPr eaLnBrk="1" hangingPunct="1">
              <a:defRPr/>
            </a:pPr>
            <a:r>
              <a:rPr lang="fr-FR" sz="1000" b="1">
                <a:solidFill>
                  <a:srgbClr val="FFFFFF"/>
                </a:solidFill>
                <a:latin typeface="Verdana" charset="0"/>
                <a:cs typeface="Arial" charset="0"/>
              </a:rPr>
              <a:t>&gt; TITRE DE LA PARTIE</a:t>
            </a:r>
          </a:p>
        </p:txBody>
      </p:sp>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0286477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Tree>
    <p:extLst>
      <p:ext uri="{BB962C8B-B14F-4D97-AF65-F5344CB8AC3E}">
        <p14:creationId xmlns:p14="http://schemas.microsoft.com/office/powerpoint/2010/main" val="6764876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104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a:xfrm>
            <a:off x="1041400" y="1981200"/>
            <a:ext cx="7543800" cy="4546600"/>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2A7020E6-ED99-9647-BB4F-31000EE8FEE0}" type="slidenum">
              <a:rPr lang="fr-FR"/>
              <a:pPr>
                <a:defRPr/>
              </a:pPr>
              <a:t>‹N°›</a:t>
            </a:fld>
            <a:endParaRPr lang="fr-FR"/>
          </a:p>
        </p:txBody>
      </p:sp>
    </p:spTree>
    <p:extLst>
      <p:ext uri="{BB962C8B-B14F-4D97-AF65-F5344CB8AC3E}">
        <p14:creationId xmlns:p14="http://schemas.microsoft.com/office/powerpoint/2010/main" val="1713357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u avec légende">
    <p:bg>
      <p:bgPr>
        <a:blipFill dpi="0" rotWithShape="1">
          <a:blip r:embed="rId2">
            <a:alphaModFix amt="0"/>
          </a:blip>
          <a:srcRect/>
          <a:tile tx="0" ty="0" sx="100000" sy="100000" flip="none" algn="tl"/>
        </a:blipFill>
        <a:effectLst/>
      </p:bgPr>
    </p:bg>
    <p:spTree>
      <p:nvGrpSpPr>
        <p:cNvPr id="1" name=""/>
        <p:cNvGrpSpPr/>
        <p:nvPr/>
      </p:nvGrpSpPr>
      <p:grpSpPr>
        <a:xfrm>
          <a:off x="0" y="0"/>
          <a:ext cx="0" cy="0"/>
          <a:chOff x="0" y="0"/>
          <a:chExt cx="0" cy="0"/>
        </a:xfrm>
      </p:grpSpPr>
      <p:sp>
        <p:nvSpPr>
          <p:cNvPr id="2" name="Espace réservé du pied de page 3"/>
          <p:cNvSpPr txBox="1">
            <a:spLocks noGrp="1"/>
          </p:cNvSpPr>
          <p:nvPr userDrawn="1"/>
        </p:nvSpPr>
        <p:spPr bwMode="auto">
          <a:xfrm>
            <a:off x="3335338" y="15875"/>
            <a:ext cx="4119562" cy="481013"/>
          </a:xfrm>
          <a:prstGeom prst="rect">
            <a:avLst/>
          </a:prstGeom>
          <a:noFill/>
          <a:ln>
            <a:noFill/>
          </a:ln>
        </p:spPr>
        <p:txBody>
          <a:bodyPr lIns="0" tIns="0" rIns="0" bIns="0" anchor="ctr"/>
          <a:lstStyle>
            <a:lvl1pPr marL="342900" indent="-342900"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fr-FR" sz="1000" b="1">
                <a:solidFill>
                  <a:srgbClr val="FFFFFF"/>
                </a:solidFill>
                <a:latin typeface="Verdana" charset="0"/>
                <a:cs typeface="Arial" charset="0"/>
              </a:rPr>
              <a:t>TITRE DE LA PRÉSENTATION</a:t>
            </a:r>
          </a:p>
          <a:p>
            <a:pPr eaLnBrk="1" hangingPunct="1">
              <a:defRPr/>
            </a:pPr>
            <a:r>
              <a:rPr lang="fr-FR" sz="1000" b="1">
                <a:solidFill>
                  <a:srgbClr val="FFFFFF"/>
                </a:solidFill>
                <a:latin typeface="Verdana" charset="0"/>
                <a:cs typeface="Arial" charset="0"/>
              </a:rPr>
              <a:t>&gt; TITRE DE LA PARTIE</a:t>
            </a:r>
          </a:p>
        </p:txBody>
      </p:sp>
      <p:pic>
        <p:nvPicPr>
          <p:cNvPr id="3" name="Image 10" descr="fond_titre.gif"/>
          <p:cNvPicPr>
            <a:picLocks noChangeAspect="1"/>
          </p:cNvPicPr>
          <p:nvPr userDrawn="1"/>
        </p:nvPicPr>
        <p:blipFill>
          <a:blip r:embed="rId3">
            <a:extLst>
              <a:ext uri="{28A0092B-C50C-407E-A947-70E740481C1C}">
                <a14:useLocalDpi xmlns:a14="http://schemas.microsoft.com/office/drawing/2010/main" val="0"/>
              </a:ext>
            </a:extLst>
          </a:blip>
          <a:srcRect l="14989" t="13089" r="20146" b="21875"/>
          <a:stretch>
            <a:fillRect/>
          </a:stretch>
        </p:blipFill>
        <p:spPr bwMode="auto">
          <a:xfrm>
            <a:off x="0" y="0"/>
            <a:ext cx="91440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1460500" y="2120900"/>
            <a:ext cx="5994400" cy="2222500"/>
          </a:xfrm>
          <a:prstGeom prst="rect">
            <a:avLst/>
          </a:prstGeom>
          <a:solidFill>
            <a:srgbClr val="FFFFFF"/>
          </a:solidFill>
          <a:ln>
            <a:solidFill>
              <a:srgbClr val="FFFFFF"/>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fr-FR">
              <a:solidFill>
                <a:srgbClr val="000000"/>
              </a:solidFill>
              <a:ea typeface="ＭＳ Ｐゴシック" pitchFamily="34" charset="-128"/>
            </a:endParaRPr>
          </a:p>
        </p:txBody>
      </p:sp>
    </p:spTree>
    <p:extLst>
      <p:ext uri="{BB962C8B-B14F-4D97-AF65-F5344CB8AC3E}">
        <p14:creationId xmlns:p14="http://schemas.microsoft.com/office/powerpoint/2010/main" val="9620272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5" name="Espace réservé du pied de page 3"/>
          <p:cNvSpPr txBox="1">
            <a:spLocks noGrp="1"/>
          </p:cNvSpPr>
          <p:nvPr userDrawn="1"/>
        </p:nvSpPr>
        <p:spPr bwMode="auto">
          <a:xfrm>
            <a:off x="3335338" y="15875"/>
            <a:ext cx="4119562" cy="481013"/>
          </a:xfrm>
          <a:prstGeom prst="rect">
            <a:avLst/>
          </a:prstGeom>
          <a:noFill/>
          <a:ln>
            <a:noFill/>
          </a:ln>
        </p:spPr>
        <p:txBody>
          <a:bodyPr lIns="0" tIns="0" rIns="0" bIns="0" anchor="ctr"/>
          <a:lstStyle>
            <a:lvl1pPr marL="342900" indent="-342900"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fr-FR" sz="1000" b="1">
                <a:solidFill>
                  <a:srgbClr val="FFFFFF"/>
                </a:solidFill>
                <a:latin typeface="Verdana" charset="0"/>
                <a:cs typeface="Arial" charset="0"/>
              </a:rPr>
              <a:t>TITRE DE LA PRÉSENTATION</a:t>
            </a:r>
          </a:p>
          <a:p>
            <a:pPr eaLnBrk="1" hangingPunct="1">
              <a:defRPr/>
            </a:pPr>
            <a:r>
              <a:rPr lang="fr-FR" sz="1000" b="1">
                <a:solidFill>
                  <a:srgbClr val="FFFFFF"/>
                </a:solidFill>
                <a:latin typeface="Verdana" charset="0"/>
                <a:cs typeface="Arial" charset="0"/>
              </a:rPr>
              <a:t>&gt; TITRE DE LA PARTIE</a:t>
            </a:r>
          </a:p>
        </p:txBody>
      </p:sp>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Faire glisser l'image vers l'espace réservé ou cliquer sur l'icône pour l'ajouter</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18564386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4" name="Espace réservé du pied de page 3"/>
          <p:cNvSpPr txBox="1">
            <a:spLocks noGrp="1"/>
          </p:cNvSpPr>
          <p:nvPr userDrawn="1"/>
        </p:nvSpPr>
        <p:spPr bwMode="auto">
          <a:xfrm>
            <a:off x="3335338" y="15875"/>
            <a:ext cx="4119562" cy="481013"/>
          </a:xfrm>
          <a:prstGeom prst="rect">
            <a:avLst/>
          </a:prstGeom>
          <a:noFill/>
          <a:ln>
            <a:noFill/>
          </a:ln>
        </p:spPr>
        <p:txBody>
          <a:bodyPr lIns="0" tIns="0" rIns="0" bIns="0" anchor="ctr"/>
          <a:lstStyle>
            <a:lvl1pPr marL="342900" indent="-342900"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fr-FR" sz="1000" b="1">
                <a:solidFill>
                  <a:srgbClr val="FFFFFF"/>
                </a:solidFill>
                <a:latin typeface="Verdana" charset="0"/>
                <a:cs typeface="Arial" charset="0"/>
              </a:rPr>
              <a:t>TITRE DE LA PRÉSENTATION</a:t>
            </a:r>
          </a:p>
          <a:p>
            <a:pPr eaLnBrk="1" hangingPunct="1">
              <a:defRPr/>
            </a:pPr>
            <a:r>
              <a:rPr lang="fr-FR" sz="1000" b="1">
                <a:solidFill>
                  <a:srgbClr val="FFFFFF"/>
                </a:solidFill>
                <a:latin typeface="Verdana" charset="0"/>
                <a:cs typeface="Arial" charset="0"/>
              </a:rPr>
              <a:t>&gt; TITRE DE LA PARTIE</a:t>
            </a:r>
          </a:p>
        </p:txBody>
      </p:sp>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1355038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461163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dirty="0"/>
          </a:p>
        </p:txBody>
      </p:sp>
      <p:sp>
        <p:nvSpPr>
          <p:cNvPr id="6" name="Espace réservé du numéro de diapositive 5"/>
          <p:cNvSpPr>
            <a:spLocks noGrp="1"/>
          </p:cNvSpPr>
          <p:nvPr>
            <p:ph type="sldNum" sz="quarter" idx="12"/>
          </p:nvPr>
        </p:nvSpPr>
        <p:spPr/>
        <p:txBody>
          <a:bodyPr/>
          <a:lstStyle>
            <a:lvl1pPr>
              <a:defRPr/>
            </a:lvl1pPr>
          </a:lstStyle>
          <a:p>
            <a:pPr>
              <a:defRPr/>
            </a:pPr>
            <a:fld id="{43F32032-7C7C-1A43-9B6E-594386545FB3}" type="slidenum">
              <a:rPr lang="fr-FR"/>
              <a:pPr>
                <a:defRPr/>
              </a:pPr>
              <a:t>‹N°›</a:t>
            </a:fld>
            <a:endParaRPr lang="fr-FR"/>
          </a:p>
        </p:txBody>
      </p:sp>
    </p:spTree>
    <p:extLst>
      <p:ext uri="{BB962C8B-B14F-4D97-AF65-F5344CB8AC3E}">
        <p14:creationId xmlns:p14="http://schemas.microsoft.com/office/powerpoint/2010/main" val="6689601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pPr>
              <a:defRPr/>
            </a:pPr>
            <a:endParaRPr lang="fr-FR"/>
          </a:p>
        </p:txBody>
      </p:sp>
      <p:sp>
        <p:nvSpPr>
          <p:cNvPr id="4" name="Espace réservé du pied de page 3"/>
          <p:cNvSpPr>
            <a:spLocks noGrp="1"/>
          </p:cNvSpPr>
          <p:nvPr>
            <p:ph type="ftr" sz="quarter" idx="11"/>
          </p:nvPr>
        </p:nvSpPr>
        <p:spPr>
          <a:xfrm>
            <a:off x="2865652" y="0"/>
            <a:ext cx="4110038" cy="565150"/>
          </a:xfrm>
        </p:spPr>
        <p:txBody>
          <a:bodyPr/>
          <a:lstStyle/>
          <a:p>
            <a:pPr>
              <a:defRPr/>
            </a:pPr>
            <a:endParaRPr lang="fr-FR"/>
          </a:p>
        </p:txBody>
      </p:sp>
      <p:sp>
        <p:nvSpPr>
          <p:cNvPr id="5" name="Espace réservé du numéro de diapositive 4"/>
          <p:cNvSpPr>
            <a:spLocks noGrp="1"/>
          </p:cNvSpPr>
          <p:nvPr>
            <p:ph type="sldNum" sz="quarter" idx="12"/>
          </p:nvPr>
        </p:nvSpPr>
        <p:spPr/>
        <p:txBody>
          <a:bodyPr/>
          <a:lstStyle/>
          <a:p>
            <a:pPr>
              <a:defRPr/>
            </a:pPr>
            <a:fld id="{8AB99687-3CB4-E943-B2C0-7352651AE725}" type="slidenum">
              <a:rPr lang="fr-FR" smtClean="0"/>
              <a:pPr>
                <a:defRPr/>
              </a:pPr>
              <a:t>‹N°›</a:t>
            </a:fld>
            <a:endParaRPr lang="fr-FR"/>
          </a:p>
        </p:txBody>
      </p:sp>
    </p:spTree>
    <p:extLst>
      <p:ext uri="{BB962C8B-B14F-4D97-AF65-F5344CB8AC3E}">
        <p14:creationId xmlns:p14="http://schemas.microsoft.com/office/powerpoint/2010/main" val="25938766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C7AD2B56-5AA0-184F-B5E1-B9903A82B8B8}" type="slidenum">
              <a:rPr lang="fr-FR"/>
              <a:pPr>
                <a:defRPr/>
              </a:pPr>
              <a:t>‹N°›</a:t>
            </a:fld>
            <a:endParaRPr lang="fr-FR"/>
          </a:p>
        </p:txBody>
      </p:sp>
    </p:spTree>
    <p:extLst>
      <p:ext uri="{BB962C8B-B14F-4D97-AF65-F5344CB8AC3E}">
        <p14:creationId xmlns:p14="http://schemas.microsoft.com/office/powerpoint/2010/main" val="8979164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D8CD6D01-B404-C149-85CC-7E68DE9FC242}" type="slidenum">
              <a:rPr lang="fr-FR"/>
              <a:pPr>
                <a:defRPr/>
              </a:pPr>
              <a:t>‹N°›</a:t>
            </a:fld>
            <a:endParaRPr lang="fr-FR"/>
          </a:p>
        </p:txBody>
      </p:sp>
    </p:spTree>
    <p:extLst>
      <p:ext uri="{BB962C8B-B14F-4D97-AF65-F5344CB8AC3E}">
        <p14:creationId xmlns:p14="http://schemas.microsoft.com/office/powerpoint/2010/main" val="3635485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74957173-E5D1-2F4A-BC3A-2711895767DD}" type="slidenum">
              <a:rPr lang="fr-FR"/>
              <a:pPr>
                <a:defRPr/>
              </a:pPr>
              <a:t>‹N°›</a:t>
            </a:fld>
            <a:endParaRPr lang="fr-FR"/>
          </a:p>
        </p:txBody>
      </p:sp>
    </p:spTree>
    <p:extLst>
      <p:ext uri="{BB962C8B-B14F-4D97-AF65-F5344CB8AC3E}">
        <p14:creationId xmlns:p14="http://schemas.microsoft.com/office/powerpoint/2010/main" val="11799902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C17810E6-606D-AE4F-AE16-048C81EB2BFA}" type="slidenum">
              <a:rPr lang="fr-FR"/>
              <a:pPr>
                <a:defRPr/>
              </a:pPr>
              <a:t>‹N°›</a:t>
            </a:fld>
            <a:endParaRPr lang="fr-FR"/>
          </a:p>
        </p:txBody>
      </p:sp>
    </p:spTree>
    <p:extLst>
      <p:ext uri="{BB962C8B-B14F-4D97-AF65-F5344CB8AC3E}">
        <p14:creationId xmlns:p14="http://schemas.microsoft.com/office/powerpoint/2010/main" val="3253822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C1B71B93-BA34-3743-A689-6AFF916C723F}" type="slidenum">
              <a:rPr lang="fr-FR"/>
              <a:pPr>
                <a:defRPr/>
              </a:pPr>
              <a:t>‹N°›</a:t>
            </a:fld>
            <a:endParaRPr lang="fr-FR"/>
          </a:p>
        </p:txBody>
      </p:sp>
    </p:spTree>
    <p:extLst>
      <p:ext uri="{BB962C8B-B14F-4D97-AF65-F5344CB8AC3E}">
        <p14:creationId xmlns:p14="http://schemas.microsoft.com/office/powerpoint/2010/main" val="29504367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3"/>
          <p:cNvSpPr>
            <a:spLocks noGrp="1"/>
          </p:cNvSpPr>
          <p:nvPr>
            <p:ph type="dt" sz="half" idx="10"/>
          </p:nvPr>
        </p:nvSpPr>
        <p:spPr/>
        <p:txBody>
          <a:bodyPr/>
          <a:lstStyle>
            <a:lvl1pPr>
              <a:defRPr/>
            </a:lvl1pPr>
          </a:lstStyle>
          <a:p>
            <a:pPr>
              <a:defRPr/>
            </a:pPr>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CB926C5E-BF4E-3847-807F-AFA315AA43FC}" type="slidenum">
              <a:rPr lang="fr-FR"/>
              <a:pPr>
                <a:defRPr/>
              </a:pPr>
              <a:t>‹N°›</a:t>
            </a:fld>
            <a:endParaRPr lang="fr-FR"/>
          </a:p>
        </p:txBody>
      </p:sp>
    </p:spTree>
    <p:extLst>
      <p:ext uri="{BB962C8B-B14F-4D97-AF65-F5344CB8AC3E}">
        <p14:creationId xmlns:p14="http://schemas.microsoft.com/office/powerpoint/2010/main" val="34629709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16D80F45-17C5-854F-BC79-2E24E532E532}" type="slidenum">
              <a:rPr lang="fr-FR"/>
              <a:pPr>
                <a:defRPr/>
              </a:pPr>
              <a:t>‹N°›</a:t>
            </a:fld>
            <a:endParaRPr lang="fr-FR"/>
          </a:p>
        </p:txBody>
      </p:sp>
    </p:spTree>
    <p:extLst>
      <p:ext uri="{BB962C8B-B14F-4D97-AF65-F5344CB8AC3E}">
        <p14:creationId xmlns:p14="http://schemas.microsoft.com/office/powerpoint/2010/main" val="9497000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F8A9B580-79CE-CA45-A3EB-50E3C7A3DCAA}" type="slidenum">
              <a:rPr lang="fr-FR"/>
              <a:pPr>
                <a:defRPr/>
              </a:pPr>
              <a:t>‹N°›</a:t>
            </a:fld>
            <a:endParaRPr lang="fr-FR"/>
          </a:p>
        </p:txBody>
      </p:sp>
    </p:spTree>
    <p:extLst>
      <p:ext uri="{BB962C8B-B14F-4D97-AF65-F5344CB8AC3E}">
        <p14:creationId xmlns:p14="http://schemas.microsoft.com/office/powerpoint/2010/main" val="19956238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Faire glisser l'image vers l'espace réservé ou cliquer sur l'icône pour l'ajouter</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885BF181-D0B9-9647-A843-D6509CD397D5}" type="slidenum">
              <a:rPr lang="fr-FR"/>
              <a:pPr>
                <a:defRPr/>
              </a:pPr>
              <a:t>‹N°›</a:t>
            </a:fld>
            <a:endParaRPr lang="fr-FR"/>
          </a:p>
        </p:txBody>
      </p:sp>
    </p:spTree>
    <p:extLst>
      <p:ext uri="{BB962C8B-B14F-4D97-AF65-F5344CB8AC3E}">
        <p14:creationId xmlns:p14="http://schemas.microsoft.com/office/powerpoint/2010/main" val="30934613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6AC6026A-A0DA-1F4B-810D-748691D8CB3B}" type="slidenum">
              <a:rPr lang="fr-FR"/>
              <a:pPr>
                <a:defRPr/>
              </a:pPr>
              <a:t>‹N°›</a:t>
            </a:fld>
            <a:endParaRPr lang="fr-FR"/>
          </a:p>
        </p:txBody>
      </p:sp>
    </p:spTree>
    <p:extLst>
      <p:ext uri="{BB962C8B-B14F-4D97-AF65-F5344CB8AC3E}">
        <p14:creationId xmlns:p14="http://schemas.microsoft.com/office/powerpoint/2010/main" val="8780462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1201BB29-D7BC-3C43-BACD-491E420569DC}" type="slidenum">
              <a:rPr lang="fr-FR"/>
              <a:pPr>
                <a:defRPr/>
              </a:pPr>
              <a:t>‹N°›</a:t>
            </a:fld>
            <a:endParaRPr lang="fr-FR"/>
          </a:p>
        </p:txBody>
      </p:sp>
    </p:spTree>
    <p:extLst>
      <p:ext uri="{BB962C8B-B14F-4D97-AF65-F5344CB8AC3E}">
        <p14:creationId xmlns:p14="http://schemas.microsoft.com/office/powerpoint/2010/main" val="21257131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81A24B42-EB55-6B4E-9C86-6E82DAC31DAF}" type="slidenum">
              <a:rPr lang="fr-FR"/>
              <a:pPr>
                <a:defRPr/>
              </a:pPr>
              <a:t>‹N°›</a:t>
            </a:fld>
            <a:endParaRPr lang="fr-FR"/>
          </a:p>
        </p:txBody>
      </p:sp>
    </p:spTree>
    <p:extLst>
      <p:ext uri="{BB962C8B-B14F-4D97-AF65-F5344CB8AC3E}">
        <p14:creationId xmlns:p14="http://schemas.microsoft.com/office/powerpoint/2010/main" val="5995989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4" name="Espace réservé du pied de page 3"/>
          <p:cNvSpPr txBox="1">
            <a:spLocks noGrp="1"/>
          </p:cNvSpPr>
          <p:nvPr userDrawn="1"/>
        </p:nvSpPr>
        <p:spPr bwMode="auto">
          <a:xfrm>
            <a:off x="3335338" y="15875"/>
            <a:ext cx="4119562" cy="481013"/>
          </a:xfrm>
          <a:prstGeom prst="rect">
            <a:avLst/>
          </a:prstGeom>
          <a:noFill/>
          <a:ln>
            <a:noFill/>
          </a:ln>
        </p:spPr>
        <p:txBody>
          <a:bodyPr lIns="0" tIns="0" rIns="0" bIns="0" anchor="ctr"/>
          <a:lstStyle>
            <a:lvl1pPr marL="342900" indent="-342900"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fr-FR" sz="1000" b="1">
                <a:solidFill>
                  <a:srgbClr val="FFFFFF"/>
                </a:solidFill>
                <a:latin typeface="Verdana" charset="0"/>
                <a:cs typeface="Arial" charset="0"/>
              </a:rPr>
              <a:t>TITRE DE LA PRÉSENTATION</a:t>
            </a:r>
          </a:p>
          <a:p>
            <a:pPr eaLnBrk="1" hangingPunct="1">
              <a:defRPr/>
            </a:pPr>
            <a:r>
              <a:rPr lang="fr-FR" sz="1000" b="1">
                <a:solidFill>
                  <a:srgbClr val="FFFFFF"/>
                </a:solidFill>
                <a:latin typeface="Verdana" charset="0"/>
                <a:cs typeface="Arial" charset="0"/>
              </a:rPr>
              <a:t>&gt; TITRE DE LA PARTIE</a:t>
            </a:r>
          </a:p>
        </p:txBody>
      </p:sp>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5B24612F-27D7-BB43-B7B3-652A0C19EE19}" type="slidenum">
              <a:rPr lang="fr-FR"/>
              <a:pPr>
                <a:defRPr/>
              </a:pPr>
              <a:t>‹N°›</a:t>
            </a:fld>
            <a:endParaRPr lang="fr-FR"/>
          </a:p>
        </p:txBody>
      </p:sp>
    </p:spTree>
    <p:extLst>
      <p:ext uri="{BB962C8B-B14F-4D97-AF65-F5344CB8AC3E}">
        <p14:creationId xmlns:p14="http://schemas.microsoft.com/office/powerpoint/2010/main" val="10302684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4" name="Espace réservé du pied de page 3"/>
          <p:cNvSpPr txBox="1">
            <a:spLocks noGrp="1"/>
          </p:cNvSpPr>
          <p:nvPr userDrawn="1"/>
        </p:nvSpPr>
        <p:spPr bwMode="auto">
          <a:xfrm>
            <a:off x="3335338" y="1158875"/>
            <a:ext cx="4119562" cy="481013"/>
          </a:xfrm>
          <a:prstGeom prst="rect">
            <a:avLst/>
          </a:prstGeom>
          <a:noFill/>
          <a:ln>
            <a:noFill/>
          </a:ln>
        </p:spPr>
        <p:txBody>
          <a:bodyPr lIns="0" tIns="0" rIns="0" bIns="0" anchor="ctr"/>
          <a:lstStyle>
            <a:lvl1pPr marL="342900" indent="-342900"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fr-FR" sz="1000" b="1">
                <a:solidFill>
                  <a:srgbClr val="FFFFFF"/>
                </a:solidFill>
                <a:latin typeface="Verdana" charset="0"/>
                <a:cs typeface="Arial" charset="0"/>
              </a:rPr>
              <a:t>TITRE DE LA PRÉSENTATION</a:t>
            </a:r>
          </a:p>
          <a:p>
            <a:pPr eaLnBrk="1" hangingPunct="1">
              <a:defRPr/>
            </a:pPr>
            <a:r>
              <a:rPr lang="fr-FR" sz="1000" b="1">
                <a:solidFill>
                  <a:srgbClr val="FFFFFF"/>
                </a:solidFill>
                <a:latin typeface="Verdana" charset="0"/>
                <a:cs typeface="Arial" charset="0"/>
              </a:rPr>
              <a:t>&gt; TITRE DE LA PARTIE</a:t>
            </a:r>
          </a:p>
        </p:txBody>
      </p:sp>
      <p:sp>
        <p:nvSpPr>
          <p:cNvPr id="2" name="Titre 1"/>
          <p:cNvSpPr>
            <a:spLocks noGrp="1"/>
          </p:cNvSpPr>
          <p:nvPr>
            <p:ph type="title"/>
          </p:nvPr>
        </p:nvSpPr>
        <p:spPr>
          <a:xfrm>
            <a:off x="1168399" y="1841500"/>
            <a:ext cx="6515101" cy="3390900"/>
          </a:xfrm>
        </p:spPr>
        <p:txBody>
          <a:bodyPr anchor="t"/>
          <a:lstStyle>
            <a:lvl1pPr algn="l">
              <a:defRPr sz="4000" b="1" cap="all"/>
            </a:lvl1pPr>
          </a:lstStyle>
          <a:p>
            <a:r>
              <a:rPr lang="fr-FR"/>
              <a:t>Cliquez et modifiez le titre</a:t>
            </a:r>
            <a:endParaRPr lang="fr-FR" dirty="0"/>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Tree>
    <p:extLst>
      <p:ext uri="{BB962C8B-B14F-4D97-AF65-F5344CB8AC3E}">
        <p14:creationId xmlns:p14="http://schemas.microsoft.com/office/powerpoint/2010/main" val="15740840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5" name="Espace réservé du pied de page 3"/>
          <p:cNvSpPr txBox="1">
            <a:spLocks noGrp="1"/>
          </p:cNvSpPr>
          <p:nvPr userDrawn="1"/>
        </p:nvSpPr>
        <p:spPr bwMode="auto">
          <a:xfrm>
            <a:off x="3335338" y="15875"/>
            <a:ext cx="4119562" cy="481013"/>
          </a:xfrm>
          <a:prstGeom prst="rect">
            <a:avLst/>
          </a:prstGeom>
          <a:noFill/>
          <a:ln>
            <a:noFill/>
          </a:ln>
        </p:spPr>
        <p:txBody>
          <a:bodyPr lIns="0" tIns="0" rIns="0" bIns="0" anchor="ctr"/>
          <a:lstStyle>
            <a:lvl1pPr marL="342900" indent="-342900"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fr-FR" sz="1000" b="1">
                <a:solidFill>
                  <a:srgbClr val="FFFFFF"/>
                </a:solidFill>
                <a:latin typeface="Verdana" charset="0"/>
                <a:cs typeface="Arial" charset="0"/>
              </a:rPr>
              <a:t>TITRE DE LA PRÉSENTATION</a:t>
            </a:r>
          </a:p>
          <a:p>
            <a:pPr eaLnBrk="1" hangingPunct="1">
              <a:defRPr/>
            </a:pPr>
            <a:r>
              <a:rPr lang="fr-FR" sz="1000" b="1">
                <a:solidFill>
                  <a:srgbClr val="FFFFFF"/>
                </a:solidFill>
                <a:latin typeface="Verdana" charset="0"/>
                <a:cs typeface="Arial" charset="0"/>
              </a:rPr>
              <a:t>&gt; TITRE DE LA PARTIE</a:t>
            </a:r>
          </a:p>
        </p:txBody>
      </p:sp>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e la date 4"/>
          <p:cNvSpPr>
            <a:spLocks noGrp="1"/>
          </p:cNvSpPr>
          <p:nvPr>
            <p:ph type="dt" sz="half" idx="10"/>
          </p:nvPr>
        </p:nvSpPr>
        <p:spPr/>
        <p:txBody>
          <a:bodyPr/>
          <a:lstStyle>
            <a:lvl1pPr>
              <a:defRPr/>
            </a:lvl1pPr>
          </a:lstStyle>
          <a:p>
            <a:pPr>
              <a:defRPr/>
            </a:pPr>
            <a:endParaRPr lang="fr-FR"/>
          </a:p>
        </p:txBody>
      </p:sp>
      <p:sp>
        <p:nvSpPr>
          <p:cNvPr id="7" name="Espace réservé du pied de page 5"/>
          <p:cNvSpPr>
            <a:spLocks noGrp="1"/>
          </p:cNvSpPr>
          <p:nvPr>
            <p:ph type="ftr" sz="quarter" idx="11"/>
          </p:nvPr>
        </p:nvSpPr>
        <p:spPr/>
        <p:txBody>
          <a:bodyPr/>
          <a:lstStyle>
            <a:lvl1pPr>
              <a:defRPr/>
            </a:lvl1pPr>
          </a:lstStyle>
          <a:p>
            <a:pPr>
              <a:defRPr/>
            </a:pPr>
            <a:endParaRPr lang="fr-FR"/>
          </a:p>
        </p:txBody>
      </p:sp>
      <p:sp>
        <p:nvSpPr>
          <p:cNvPr id="8" name="Espace réservé du numéro de diapositive 6"/>
          <p:cNvSpPr>
            <a:spLocks noGrp="1"/>
          </p:cNvSpPr>
          <p:nvPr>
            <p:ph type="sldNum" sz="quarter" idx="12"/>
          </p:nvPr>
        </p:nvSpPr>
        <p:spPr/>
        <p:txBody>
          <a:bodyPr/>
          <a:lstStyle>
            <a:lvl1pPr>
              <a:defRPr/>
            </a:lvl1pPr>
          </a:lstStyle>
          <a:p>
            <a:pPr>
              <a:defRPr/>
            </a:pPr>
            <a:fld id="{919B7F67-64D9-394C-BE9F-B2C2FF1BD181}" type="slidenum">
              <a:rPr lang="fr-FR"/>
              <a:pPr>
                <a:defRPr/>
              </a:pPr>
              <a:t>‹N°›</a:t>
            </a:fld>
            <a:endParaRPr lang="fr-FR"/>
          </a:p>
        </p:txBody>
      </p:sp>
    </p:spTree>
    <p:extLst>
      <p:ext uri="{BB962C8B-B14F-4D97-AF65-F5344CB8AC3E}">
        <p14:creationId xmlns:p14="http://schemas.microsoft.com/office/powerpoint/2010/main" val="3128410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1041400" y="1600200"/>
            <a:ext cx="36322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838700" y="1600200"/>
            <a:ext cx="37465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e la date 4"/>
          <p:cNvSpPr>
            <a:spLocks noGrp="1"/>
          </p:cNvSpPr>
          <p:nvPr>
            <p:ph type="dt" sz="half" idx="10"/>
          </p:nvPr>
        </p:nvSpPr>
        <p:spPr/>
        <p:txBody>
          <a:bodyPr/>
          <a:lstStyle>
            <a:lvl1pPr>
              <a:defRPr/>
            </a:lvl1pPr>
          </a:lstStyle>
          <a:p>
            <a:pPr>
              <a:defRPr/>
            </a:pPr>
            <a:endParaRPr lang="fr-FR"/>
          </a:p>
        </p:txBody>
      </p:sp>
      <p:sp>
        <p:nvSpPr>
          <p:cNvPr id="6" name="Espace réservé du pied de page 5"/>
          <p:cNvSpPr>
            <a:spLocks noGrp="1"/>
          </p:cNvSpPr>
          <p:nvPr>
            <p:ph type="ftr" sz="quarter" idx="11"/>
          </p:nvPr>
        </p:nvSpPr>
        <p:spPr/>
        <p:txBody>
          <a:bodyPr/>
          <a:lstStyle>
            <a:lvl1pPr>
              <a:defRPr/>
            </a:lvl1pPr>
          </a:lstStyle>
          <a:p>
            <a:pPr>
              <a:defRPr/>
            </a:pPr>
            <a:endParaRPr lang="fr-FR"/>
          </a:p>
        </p:txBody>
      </p:sp>
      <p:sp>
        <p:nvSpPr>
          <p:cNvPr id="7" name="Espace réservé du numéro de diapositive 6"/>
          <p:cNvSpPr>
            <a:spLocks noGrp="1"/>
          </p:cNvSpPr>
          <p:nvPr>
            <p:ph type="sldNum" sz="quarter" idx="12"/>
          </p:nvPr>
        </p:nvSpPr>
        <p:spPr/>
        <p:txBody>
          <a:bodyPr/>
          <a:lstStyle>
            <a:lvl1pPr>
              <a:defRPr/>
            </a:lvl1pPr>
          </a:lstStyle>
          <a:p>
            <a:pPr>
              <a:defRPr/>
            </a:pPr>
            <a:fld id="{A1F3A203-A0DC-1844-85A3-DD63C2660E20}" type="slidenum">
              <a:rPr lang="fr-FR"/>
              <a:pPr>
                <a:defRPr/>
              </a:pPr>
              <a:t>‹N°›</a:t>
            </a:fld>
            <a:endParaRPr lang="fr-FR"/>
          </a:p>
        </p:txBody>
      </p:sp>
    </p:spTree>
    <p:extLst>
      <p:ext uri="{BB962C8B-B14F-4D97-AF65-F5344CB8AC3E}">
        <p14:creationId xmlns:p14="http://schemas.microsoft.com/office/powerpoint/2010/main" val="37575135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7" name="Espace réservé du pied de page 3"/>
          <p:cNvSpPr txBox="1">
            <a:spLocks noGrp="1"/>
          </p:cNvSpPr>
          <p:nvPr userDrawn="1"/>
        </p:nvSpPr>
        <p:spPr bwMode="auto">
          <a:xfrm>
            <a:off x="3335338" y="15875"/>
            <a:ext cx="4119562" cy="481013"/>
          </a:xfrm>
          <a:prstGeom prst="rect">
            <a:avLst/>
          </a:prstGeom>
          <a:noFill/>
          <a:ln>
            <a:noFill/>
          </a:ln>
        </p:spPr>
        <p:txBody>
          <a:bodyPr lIns="0" tIns="0" rIns="0" bIns="0" anchor="ctr"/>
          <a:lstStyle>
            <a:lvl1pPr marL="342900" indent="-342900"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fr-FR" sz="1000" b="1">
                <a:solidFill>
                  <a:srgbClr val="FFFFFF"/>
                </a:solidFill>
                <a:latin typeface="Verdana" charset="0"/>
                <a:cs typeface="Arial" charset="0"/>
              </a:rPr>
              <a:t>TITRE DE LA PRÉSENTATION</a:t>
            </a:r>
          </a:p>
          <a:p>
            <a:pPr eaLnBrk="1" hangingPunct="1">
              <a:defRPr/>
            </a:pPr>
            <a:r>
              <a:rPr lang="fr-FR" sz="1000" b="1">
                <a:solidFill>
                  <a:srgbClr val="FFFFFF"/>
                </a:solidFill>
                <a:latin typeface="Verdana" charset="0"/>
                <a:cs typeface="Arial" charset="0"/>
              </a:rPr>
              <a:t>&gt; TITRE DE LA PARTIE</a:t>
            </a:r>
          </a:p>
        </p:txBody>
      </p:sp>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e la date 6"/>
          <p:cNvSpPr>
            <a:spLocks noGrp="1"/>
          </p:cNvSpPr>
          <p:nvPr>
            <p:ph type="dt" sz="half" idx="10"/>
          </p:nvPr>
        </p:nvSpPr>
        <p:spPr/>
        <p:txBody>
          <a:bodyPr/>
          <a:lstStyle>
            <a:lvl1pPr>
              <a:defRPr/>
            </a:lvl1pPr>
          </a:lstStyle>
          <a:p>
            <a:pPr>
              <a:defRPr/>
            </a:pPr>
            <a:endParaRPr lang="fr-FR"/>
          </a:p>
        </p:txBody>
      </p:sp>
      <p:sp>
        <p:nvSpPr>
          <p:cNvPr id="9" name="Espace réservé du pied de page 7"/>
          <p:cNvSpPr>
            <a:spLocks noGrp="1"/>
          </p:cNvSpPr>
          <p:nvPr>
            <p:ph type="ftr" sz="quarter" idx="11"/>
          </p:nvPr>
        </p:nvSpPr>
        <p:spPr/>
        <p:txBody>
          <a:bodyPr/>
          <a:lstStyle>
            <a:lvl1pPr>
              <a:defRPr/>
            </a:lvl1pPr>
          </a:lstStyle>
          <a:p>
            <a:pPr>
              <a:defRPr/>
            </a:pPr>
            <a:endParaRPr lang="fr-FR"/>
          </a:p>
        </p:txBody>
      </p:sp>
      <p:sp>
        <p:nvSpPr>
          <p:cNvPr id="10" name="Espace réservé du numéro de diapositive 8"/>
          <p:cNvSpPr>
            <a:spLocks noGrp="1"/>
          </p:cNvSpPr>
          <p:nvPr>
            <p:ph type="sldNum" sz="quarter" idx="12"/>
          </p:nvPr>
        </p:nvSpPr>
        <p:spPr/>
        <p:txBody>
          <a:bodyPr/>
          <a:lstStyle>
            <a:lvl1pPr>
              <a:defRPr/>
            </a:lvl1pPr>
          </a:lstStyle>
          <a:p>
            <a:pPr>
              <a:defRPr/>
            </a:pPr>
            <a:fld id="{52F8C89B-29DD-6C4C-8739-93634158532D}" type="slidenum">
              <a:rPr lang="fr-FR"/>
              <a:pPr>
                <a:defRPr/>
              </a:pPr>
              <a:t>‹N°›</a:t>
            </a:fld>
            <a:endParaRPr lang="fr-FR"/>
          </a:p>
        </p:txBody>
      </p:sp>
    </p:spTree>
    <p:extLst>
      <p:ext uri="{BB962C8B-B14F-4D97-AF65-F5344CB8AC3E}">
        <p14:creationId xmlns:p14="http://schemas.microsoft.com/office/powerpoint/2010/main" val="17747112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3"/>
          <p:cNvSpPr>
            <a:spLocks noGrp="1"/>
          </p:cNvSpPr>
          <p:nvPr>
            <p:ph type="dt" sz="half" idx="10"/>
          </p:nvPr>
        </p:nvSpPr>
        <p:spPr/>
        <p:txBody>
          <a:bodyPr/>
          <a:lstStyle>
            <a:lvl1pPr>
              <a:defRPr/>
            </a:lvl1pPr>
          </a:lstStyle>
          <a:p>
            <a:pPr>
              <a:defRPr/>
            </a:pPr>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A123415A-67A4-6C4C-97B5-28AAC7909C52}" type="slidenum">
              <a:rPr lang="fr-FR"/>
              <a:pPr>
                <a:defRPr/>
              </a:pPr>
              <a:t>‹N°›</a:t>
            </a:fld>
            <a:endParaRPr lang="fr-FR"/>
          </a:p>
        </p:txBody>
      </p:sp>
    </p:spTree>
    <p:extLst>
      <p:ext uri="{BB962C8B-B14F-4D97-AF65-F5344CB8AC3E}">
        <p14:creationId xmlns:p14="http://schemas.microsoft.com/office/powerpoint/2010/main" val="12125009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2" name="Imag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12049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u avec légende">
    <p:bg>
      <p:bgPr>
        <a:blipFill dpi="0" rotWithShape="1">
          <a:blip r:embed="rId2">
            <a:alphaModFix amt="0"/>
          </a:blip>
          <a:srcRect/>
          <a:tile tx="0" ty="0" sx="100000" sy="100000" flip="none" algn="tl"/>
        </a:blipFill>
        <a:effectLst/>
      </p:bgPr>
    </p:bg>
    <p:spTree>
      <p:nvGrpSpPr>
        <p:cNvPr id="1" name=""/>
        <p:cNvGrpSpPr/>
        <p:nvPr/>
      </p:nvGrpSpPr>
      <p:grpSpPr>
        <a:xfrm>
          <a:off x="0" y="0"/>
          <a:ext cx="0" cy="0"/>
          <a:chOff x="0" y="0"/>
          <a:chExt cx="0" cy="0"/>
        </a:xfrm>
      </p:grpSpPr>
      <p:sp>
        <p:nvSpPr>
          <p:cNvPr id="2" name="Espace réservé du pied de page 3"/>
          <p:cNvSpPr txBox="1">
            <a:spLocks noGrp="1"/>
          </p:cNvSpPr>
          <p:nvPr userDrawn="1"/>
        </p:nvSpPr>
        <p:spPr bwMode="auto">
          <a:xfrm>
            <a:off x="3335338" y="15875"/>
            <a:ext cx="4119562" cy="481013"/>
          </a:xfrm>
          <a:prstGeom prst="rect">
            <a:avLst/>
          </a:prstGeom>
          <a:noFill/>
          <a:ln>
            <a:noFill/>
          </a:ln>
        </p:spPr>
        <p:txBody>
          <a:bodyPr lIns="0" tIns="0" rIns="0" bIns="0" anchor="ctr"/>
          <a:lstStyle>
            <a:lvl1pPr marL="342900" indent="-342900"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fr-FR" sz="1000" b="1">
                <a:solidFill>
                  <a:srgbClr val="FFFFFF"/>
                </a:solidFill>
                <a:latin typeface="Verdana" charset="0"/>
                <a:cs typeface="Arial" charset="0"/>
              </a:rPr>
              <a:t>TITRE DE LA PRÉSENTATION</a:t>
            </a:r>
          </a:p>
          <a:p>
            <a:pPr eaLnBrk="1" hangingPunct="1">
              <a:defRPr/>
            </a:pPr>
            <a:r>
              <a:rPr lang="fr-FR" sz="1000" b="1">
                <a:solidFill>
                  <a:srgbClr val="FFFFFF"/>
                </a:solidFill>
                <a:latin typeface="Verdana" charset="0"/>
                <a:cs typeface="Arial" charset="0"/>
              </a:rPr>
              <a:t>&gt; TITRE DE LA PARTIE</a:t>
            </a:r>
          </a:p>
        </p:txBody>
      </p:sp>
      <p:pic>
        <p:nvPicPr>
          <p:cNvPr id="3" name="Image 10" descr="fond_titre.gif"/>
          <p:cNvPicPr>
            <a:picLocks noChangeAspect="1"/>
          </p:cNvPicPr>
          <p:nvPr userDrawn="1"/>
        </p:nvPicPr>
        <p:blipFill>
          <a:blip r:embed="rId3">
            <a:extLst>
              <a:ext uri="{28A0092B-C50C-407E-A947-70E740481C1C}">
                <a14:useLocalDpi xmlns:a14="http://schemas.microsoft.com/office/drawing/2010/main" val="0"/>
              </a:ext>
            </a:extLst>
          </a:blip>
          <a:srcRect l="14989" t="13089" r="20146" b="21875"/>
          <a:stretch>
            <a:fillRect/>
          </a:stretch>
        </p:blipFill>
        <p:spPr bwMode="auto">
          <a:xfrm>
            <a:off x="0" y="0"/>
            <a:ext cx="91440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1460500" y="2120900"/>
            <a:ext cx="5994400" cy="2222500"/>
          </a:xfrm>
          <a:prstGeom prst="rect">
            <a:avLst/>
          </a:prstGeom>
          <a:solidFill>
            <a:srgbClr val="FFFFFF"/>
          </a:solidFill>
          <a:ln>
            <a:solidFill>
              <a:srgbClr val="FFFFFF"/>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fr-FR">
              <a:solidFill>
                <a:srgbClr val="000000"/>
              </a:solidFill>
              <a:ea typeface="ＭＳ Ｐゴシック" pitchFamily="34" charset="-128"/>
            </a:endParaRPr>
          </a:p>
        </p:txBody>
      </p:sp>
    </p:spTree>
    <p:extLst>
      <p:ext uri="{BB962C8B-B14F-4D97-AF65-F5344CB8AC3E}">
        <p14:creationId xmlns:p14="http://schemas.microsoft.com/office/powerpoint/2010/main" val="39105131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5" name="Espace réservé du pied de page 3"/>
          <p:cNvSpPr txBox="1">
            <a:spLocks noGrp="1"/>
          </p:cNvSpPr>
          <p:nvPr userDrawn="1"/>
        </p:nvSpPr>
        <p:spPr bwMode="auto">
          <a:xfrm>
            <a:off x="3335338" y="15875"/>
            <a:ext cx="4119562" cy="481013"/>
          </a:xfrm>
          <a:prstGeom prst="rect">
            <a:avLst/>
          </a:prstGeom>
          <a:noFill/>
          <a:ln>
            <a:noFill/>
          </a:ln>
        </p:spPr>
        <p:txBody>
          <a:bodyPr lIns="0" tIns="0" rIns="0" bIns="0" anchor="ctr"/>
          <a:lstStyle>
            <a:lvl1pPr marL="342900" indent="-342900"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fr-FR" sz="1000" b="1">
                <a:solidFill>
                  <a:srgbClr val="FFFFFF"/>
                </a:solidFill>
                <a:latin typeface="Verdana" charset="0"/>
                <a:cs typeface="Arial" charset="0"/>
              </a:rPr>
              <a:t>TITRE DE LA PRÉSENTATION</a:t>
            </a:r>
          </a:p>
          <a:p>
            <a:pPr eaLnBrk="1" hangingPunct="1">
              <a:defRPr/>
            </a:pPr>
            <a:r>
              <a:rPr lang="fr-FR" sz="1000" b="1">
                <a:solidFill>
                  <a:srgbClr val="FFFFFF"/>
                </a:solidFill>
                <a:latin typeface="Verdana" charset="0"/>
                <a:cs typeface="Arial" charset="0"/>
              </a:rPr>
              <a:t>&gt; TITRE DE LA PARTIE</a:t>
            </a:r>
          </a:p>
        </p:txBody>
      </p:sp>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Faire glisser l'image vers l'espace réservé ou cliquer sur l'icône pour l'ajouter</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6" name="Espace réservé de la date 4"/>
          <p:cNvSpPr>
            <a:spLocks noGrp="1"/>
          </p:cNvSpPr>
          <p:nvPr>
            <p:ph type="dt" sz="half" idx="10"/>
          </p:nvPr>
        </p:nvSpPr>
        <p:spPr/>
        <p:txBody>
          <a:bodyPr/>
          <a:lstStyle>
            <a:lvl1pPr>
              <a:defRPr/>
            </a:lvl1pPr>
          </a:lstStyle>
          <a:p>
            <a:pPr>
              <a:defRPr/>
            </a:pPr>
            <a:endParaRPr lang="fr-FR"/>
          </a:p>
        </p:txBody>
      </p:sp>
      <p:sp>
        <p:nvSpPr>
          <p:cNvPr id="7" name="Espace réservé du pied de page 5"/>
          <p:cNvSpPr>
            <a:spLocks noGrp="1"/>
          </p:cNvSpPr>
          <p:nvPr>
            <p:ph type="ftr" sz="quarter" idx="11"/>
          </p:nvPr>
        </p:nvSpPr>
        <p:spPr/>
        <p:txBody>
          <a:bodyPr/>
          <a:lstStyle>
            <a:lvl1pPr>
              <a:defRPr/>
            </a:lvl1pPr>
          </a:lstStyle>
          <a:p>
            <a:pPr>
              <a:defRPr/>
            </a:pPr>
            <a:endParaRPr lang="fr-FR"/>
          </a:p>
        </p:txBody>
      </p:sp>
      <p:sp>
        <p:nvSpPr>
          <p:cNvPr id="8" name="Espace réservé du numéro de diapositive 6"/>
          <p:cNvSpPr>
            <a:spLocks noGrp="1"/>
          </p:cNvSpPr>
          <p:nvPr>
            <p:ph type="sldNum" sz="quarter" idx="12"/>
          </p:nvPr>
        </p:nvSpPr>
        <p:spPr/>
        <p:txBody>
          <a:bodyPr/>
          <a:lstStyle>
            <a:lvl1pPr>
              <a:defRPr/>
            </a:lvl1pPr>
          </a:lstStyle>
          <a:p>
            <a:pPr>
              <a:defRPr/>
            </a:pPr>
            <a:fld id="{7D29B037-E0F1-E243-8C01-72BED4BE737E}" type="slidenum">
              <a:rPr lang="fr-FR"/>
              <a:pPr>
                <a:defRPr/>
              </a:pPr>
              <a:t>‹N°›</a:t>
            </a:fld>
            <a:endParaRPr lang="fr-FR"/>
          </a:p>
        </p:txBody>
      </p:sp>
    </p:spTree>
    <p:extLst>
      <p:ext uri="{BB962C8B-B14F-4D97-AF65-F5344CB8AC3E}">
        <p14:creationId xmlns:p14="http://schemas.microsoft.com/office/powerpoint/2010/main" val="27540934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4" name="Espace réservé du pied de page 3"/>
          <p:cNvSpPr txBox="1">
            <a:spLocks noGrp="1"/>
          </p:cNvSpPr>
          <p:nvPr userDrawn="1"/>
        </p:nvSpPr>
        <p:spPr bwMode="auto">
          <a:xfrm>
            <a:off x="3335338" y="15875"/>
            <a:ext cx="4119562" cy="481013"/>
          </a:xfrm>
          <a:prstGeom prst="rect">
            <a:avLst/>
          </a:prstGeom>
          <a:noFill/>
          <a:ln>
            <a:noFill/>
          </a:ln>
        </p:spPr>
        <p:txBody>
          <a:bodyPr lIns="0" tIns="0" rIns="0" bIns="0" anchor="ctr"/>
          <a:lstStyle>
            <a:lvl1pPr marL="342900" indent="-342900"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fr-FR" sz="1000" b="1">
                <a:solidFill>
                  <a:srgbClr val="FFFFFF"/>
                </a:solidFill>
                <a:latin typeface="Verdana" charset="0"/>
                <a:cs typeface="Arial" charset="0"/>
              </a:rPr>
              <a:t>TITRE DE LA PRÉSENTATION</a:t>
            </a:r>
          </a:p>
          <a:p>
            <a:pPr eaLnBrk="1" hangingPunct="1">
              <a:defRPr/>
            </a:pPr>
            <a:r>
              <a:rPr lang="fr-FR" sz="1000" b="1">
                <a:solidFill>
                  <a:srgbClr val="FFFFFF"/>
                </a:solidFill>
                <a:latin typeface="Verdana" charset="0"/>
                <a:cs typeface="Arial" charset="0"/>
              </a:rPr>
              <a:t>&gt; TITRE DE LA PARTIE</a:t>
            </a:r>
          </a:p>
        </p:txBody>
      </p:sp>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80820E2B-60A2-3D41-9AA9-D153E581FDBE}" type="slidenum">
              <a:rPr lang="fr-FR"/>
              <a:pPr>
                <a:defRPr/>
              </a:pPr>
              <a:t>‹N°›</a:t>
            </a:fld>
            <a:endParaRPr lang="fr-FR"/>
          </a:p>
        </p:txBody>
      </p:sp>
    </p:spTree>
    <p:extLst>
      <p:ext uri="{BB962C8B-B14F-4D97-AF65-F5344CB8AC3E}">
        <p14:creationId xmlns:p14="http://schemas.microsoft.com/office/powerpoint/2010/main" val="16478718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46C1D10E-406B-6047-BB7D-AD4175A4BD3D}" type="slidenum">
              <a:rPr lang="fr-FR"/>
              <a:pPr>
                <a:defRPr/>
              </a:pPr>
              <a:t>‹N°›</a:t>
            </a:fld>
            <a:endParaRPr lang="fr-FR"/>
          </a:p>
        </p:txBody>
      </p:sp>
    </p:spTree>
    <p:extLst>
      <p:ext uri="{BB962C8B-B14F-4D97-AF65-F5344CB8AC3E}">
        <p14:creationId xmlns:p14="http://schemas.microsoft.com/office/powerpoint/2010/main" val="23997904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D2CEFDC3-29FD-434D-8B85-2F77EBB0DA98}" type="slidenum">
              <a:rPr lang="fr-FR"/>
              <a:pPr>
                <a:defRPr/>
              </a:pPr>
              <a:t>‹N°›</a:t>
            </a:fld>
            <a:endParaRPr lang="fr-FR"/>
          </a:p>
        </p:txBody>
      </p:sp>
    </p:spTree>
    <p:extLst>
      <p:ext uri="{BB962C8B-B14F-4D97-AF65-F5344CB8AC3E}">
        <p14:creationId xmlns:p14="http://schemas.microsoft.com/office/powerpoint/2010/main" val="14531596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A935A27D-8AA6-2742-9617-BFCBB1D3A864}" type="slidenum">
              <a:rPr lang="fr-FR"/>
              <a:pPr>
                <a:defRPr/>
              </a:pPr>
              <a:t>‹N°›</a:t>
            </a:fld>
            <a:endParaRPr lang="fr-FR"/>
          </a:p>
        </p:txBody>
      </p:sp>
    </p:spTree>
    <p:extLst>
      <p:ext uri="{BB962C8B-B14F-4D97-AF65-F5344CB8AC3E}">
        <p14:creationId xmlns:p14="http://schemas.microsoft.com/office/powerpoint/2010/main" val="2690556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1A111C78-E552-3942-A2A5-526DE61D2B72}" type="slidenum">
              <a:rPr lang="fr-FR"/>
              <a:pPr>
                <a:defRPr/>
              </a:pPr>
              <a:t>‹N°›</a:t>
            </a:fld>
            <a:endParaRPr lang="fr-FR"/>
          </a:p>
        </p:txBody>
      </p:sp>
    </p:spTree>
    <p:extLst>
      <p:ext uri="{BB962C8B-B14F-4D97-AF65-F5344CB8AC3E}">
        <p14:creationId xmlns:p14="http://schemas.microsoft.com/office/powerpoint/2010/main" val="3644082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lvl1pPr>
              <a:defRPr/>
            </a:lvl1pPr>
          </a:lstStyle>
          <a:p>
            <a:pPr>
              <a:defRPr/>
            </a:pPr>
            <a:endParaRPr lang="fr-FR"/>
          </a:p>
        </p:txBody>
      </p:sp>
      <p:sp>
        <p:nvSpPr>
          <p:cNvPr id="8" name="Espace réservé du pied de page 7"/>
          <p:cNvSpPr>
            <a:spLocks noGrp="1"/>
          </p:cNvSpPr>
          <p:nvPr>
            <p:ph type="ftr" sz="quarter" idx="11"/>
          </p:nvPr>
        </p:nvSpPr>
        <p:spPr/>
        <p:txBody>
          <a:bodyPr/>
          <a:lstStyle>
            <a:lvl1pPr>
              <a:defRPr/>
            </a:lvl1pPr>
          </a:lstStyle>
          <a:p>
            <a:pPr>
              <a:defRPr/>
            </a:pPr>
            <a:endParaRPr lang="fr-FR"/>
          </a:p>
        </p:txBody>
      </p:sp>
      <p:sp>
        <p:nvSpPr>
          <p:cNvPr id="9" name="Espace réservé du numéro de diapositive 8"/>
          <p:cNvSpPr>
            <a:spLocks noGrp="1"/>
          </p:cNvSpPr>
          <p:nvPr>
            <p:ph type="sldNum" sz="quarter" idx="12"/>
          </p:nvPr>
        </p:nvSpPr>
        <p:spPr/>
        <p:txBody>
          <a:bodyPr/>
          <a:lstStyle>
            <a:lvl1pPr>
              <a:defRPr/>
            </a:lvl1pPr>
          </a:lstStyle>
          <a:p>
            <a:pPr>
              <a:defRPr/>
            </a:pPr>
            <a:fld id="{D8B16190-4AEF-B744-947A-79A901A24415}" type="slidenum">
              <a:rPr lang="fr-FR"/>
              <a:pPr>
                <a:defRPr/>
              </a:pPr>
              <a:t>‹N°›</a:t>
            </a:fld>
            <a:endParaRPr lang="fr-FR"/>
          </a:p>
        </p:txBody>
      </p:sp>
    </p:spTree>
    <p:extLst>
      <p:ext uri="{BB962C8B-B14F-4D97-AF65-F5344CB8AC3E}">
        <p14:creationId xmlns:p14="http://schemas.microsoft.com/office/powerpoint/2010/main" val="8402169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8BAACEB5-2493-3B45-A364-25255D5A6290}" type="slidenum">
              <a:rPr lang="fr-FR"/>
              <a:pPr>
                <a:defRPr/>
              </a:pPr>
              <a:t>‹N°›</a:t>
            </a:fld>
            <a:endParaRPr lang="fr-FR"/>
          </a:p>
        </p:txBody>
      </p:sp>
    </p:spTree>
    <p:extLst>
      <p:ext uri="{BB962C8B-B14F-4D97-AF65-F5344CB8AC3E}">
        <p14:creationId xmlns:p14="http://schemas.microsoft.com/office/powerpoint/2010/main" val="28590131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6C54FC09-8CF5-E445-98A9-37305ADB6F52}" type="slidenum">
              <a:rPr lang="fr-FR"/>
              <a:pPr>
                <a:defRPr/>
              </a:pPr>
              <a:t>‹N°›</a:t>
            </a:fld>
            <a:endParaRPr lang="fr-FR"/>
          </a:p>
        </p:txBody>
      </p:sp>
    </p:spTree>
    <p:extLst>
      <p:ext uri="{BB962C8B-B14F-4D97-AF65-F5344CB8AC3E}">
        <p14:creationId xmlns:p14="http://schemas.microsoft.com/office/powerpoint/2010/main" val="22004283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3"/>
          <p:cNvSpPr>
            <a:spLocks noGrp="1"/>
          </p:cNvSpPr>
          <p:nvPr>
            <p:ph type="dt" sz="half" idx="10"/>
          </p:nvPr>
        </p:nvSpPr>
        <p:spPr/>
        <p:txBody>
          <a:bodyPr/>
          <a:lstStyle>
            <a:lvl1pPr>
              <a:defRPr/>
            </a:lvl1pPr>
          </a:lstStyle>
          <a:p>
            <a:pPr>
              <a:defRPr/>
            </a:pPr>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EA717135-1ADD-5F45-BD04-1A5677542C97}" type="slidenum">
              <a:rPr lang="fr-FR"/>
              <a:pPr>
                <a:defRPr/>
              </a:pPr>
              <a:t>‹N°›</a:t>
            </a:fld>
            <a:endParaRPr lang="fr-FR"/>
          </a:p>
        </p:txBody>
      </p:sp>
    </p:spTree>
    <p:extLst>
      <p:ext uri="{BB962C8B-B14F-4D97-AF65-F5344CB8AC3E}">
        <p14:creationId xmlns:p14="http://schemas.microsoft.com/office/powerpoint/2010/main" val="41223355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1BB0D4E9-5154-8849-A7BD-E2C7EA1948C8}" type="slidenum">
              <a:rPr lang="fr-FR"/>
              <a:pPr>
                <a:defRPr/>
              </a:pPr>
              <a:t>‹N°›</a:t>
            </a:fld>
            <a:endParaRPr lang="fr-FR"/>
          </a:p>
        </p:txBody>
      </p:sp>
    </p:spTree>
    <p:extLst>
      <p:ext uri="{BB962C8B-B14F-4D97-AF65-F5344CB8AC3E}">
        <p14:creationId xmlns:p14="http://schemas.microsoft.com/office/powerpoint/2010/main" val="21495138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B0CD1B5C-B5F0-DD43-8B8A-28AE95090AB3}" type="slidenum">
              <a:rPr lang="fr-FR"/>
              <a:pPr>
                <a:defRPr/>
              </a:pPr>
              <a:t>‹N°›</a:t>
            </a:fld>
            <a:endParaRPr lang="fr-FR"/>
          </a:p>
        </p:txBody>
      </p:sp>
    </p:spTree>
    <p:extLst>
      <p:ext uri="{BB962C8B-B14F-4D97-AF65-F5344CB8AC3E}">
        <p14:creationId xmlns:p14="http://schemas.microsoft.com/office/powerpoint/2010/main" val="26904551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Faire glisser l'image vers l'espace réservé ou cliquer sur l'icône pour l'ajouter</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4ED7E02E-FD9C-BA46-9751-426586BA7663}" type="slidenum">
              <a:rPr lang="fr-FR"/>
              <a:pPr>
                <a:defRPr/>
              </a:pPr>
              <a:t>‹N°›</a:t>
            </a:fld>
            <a:endParaRPr lang="fr-FR"/>
          </a:p>
        </p:txBody>
      </p:sp>
    </p:spTree>
    <p:extLst>
      <p:ext uri="{BB962C8B-B14F-4D97-AF65-F5344CB8AC3E}">
        <p14:creationId xmlns:p14="http://schemas.microsoft.com/office/powerpoint/2010/main" val="18141577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1766F418-DE31-074A-9841-0A9F37E4CFE0}" type="slidenum">
              <a:rPr lang="fr-FR"/>
              <a:pPr>
                <a:defRPr/>
              </a:pPr>
              <a:t>‹N°›</a:t>
            </a:fld>
            <a:endParaRPr lang="fr-FR"/>
          </a:p>
        </p:txBody>
      </p:sp>
    </p:spTree>
    <p:extLst>
      <p:ext uri="{BB962C8B-B14F-4D97-AF65-F5344CB8AC3E}">
        <p14:creationId xmlns:p14="http://schemas.microsoft.com/office/powerpoint/2010/main" val="38291825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8F147A50-0146-3E46-8747-6089037B4762}" type="slidenum">
              <a:rPr lang="fr-FR"/>
              <a:pPr>
                <a:defRPr/>
              </a:pPr>
              <a:t>‹N°›</a:t>
            </a:fld>
            <a:endParaRPr lang="fr-FR"/>
          </a:p>
        </p:txBody>
      </p:sp>
    </p:spTree>
    <p:extLst>
      <p:ext uri="{BB962C8B-B14F-4D97-AF65-F5344CB8AC3E}">
        <p14:creationId xmlns:p14="http://schemas.microsoft.com/office/powerpoint/2010/main" val="40036057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56BBDA00-EF57-1B4A-9693-1B18EAC94032}" type="slidenum">
              <a:rPr lang="fr-FR"/>
              <a:pPr>
                <a:defRPr/>
              </a:pPr>
              <a:t>‹N°›</a:t>
            </a:fld>
            <a:endParaRPr lang="fr-FR"/>
          </a:p>
        </p:txBody>
      </p:sp>
    </p:spTree>
    <p:extLst>
      <p:ext uri="{BB962C8B-B14F-4D97-AF65-F5344CB8AC3E}">
        <p14:creationId xmlns:p14="http://schemas.microsoft.com/office/powerpoint/2010/main" val="18232831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4" name="Espace réservé du pied de page 3"/>
          <p:cNvSpPr txBox="1">
            <a:spLocks noGrp="1"/>
          </p:cNvSpPr>
          <p:nvPr userDrawn="1"/>
        </p:nvSpPr>
        <p:spPr bwMode="auto">
          <a:xfrm>
            <a:off x="3335338" y="15875"/>
            <a:ext cx="4119562" cy="481013"/>
          </a:xfrm>
          <a:prstGeom prst="rect">
            <a:avLst/>
          </a:prstGeom>
          <a:noFill/>
          <a:ln>
            <a:noFill/>
          </a:ln>
        </p:spPr>
        <p:txBody>
          <a:bodyPr lIns="0" tIns="0" rIns="0" bIns="0" anchor="ctr"/>
          <a:lstStyle>
            <a:lvl1pPr marL="342900" indent="-342900"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fr-FR" sz="1000" b="1">
                <a:solidFill>
                  <a:srgbClr val="FFFFFF"/>
                </a:solidFill>
                <a:latin typeface="Verdana" charset="0"/>
                <a:cs typeface="Arial" charset="0"/>
              </a:rPr>
              <a:t>TITRE DE LA PRÉSENTATION</a:t>
            </a:r>
          </a:p>
          <a:p>
            <a:pPr eaLnBrk="1" hangingPunct="1">
              <a:defRPr/>
            </a:pPr>
            <a:r>
              <a:rPr lang="fr-FR" sz="1000" b="1">
                <a:solidFill>
                  <a:srgbClr val="FFFFFF"/>
                </a:solidFill>
                <a:latin typeface="Verdana" charset="0"/>
                <a:cs typeface="Arial" charset="0"/>
              </a:rPr>
              <a:t>&gt; TITRE DE LA PARTIE</a:t>
            </a:r>
          </a:p>
        </p:txBody>
      </p:sp>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15D4F8D4-9175-7D40-8DBD-C971665654EB}" type="slidenum">
              <a:rPr lang="fr-FR"/>
              <a:pPr>
                <a:defRPr/>
              </a:pPr>
              <a:t>‹N°›</a:t>
            </a:fld>
            <a:endParaRPr lang="fr-FR"/>
          </a:p>
        </p:txBody>
      </p:sp>
    </p:spTree>
    <p:extLst>
      <p:ext uri="{BB962C8B-B14F-4D97-AF65-F5344CB8AC3E}">
        <p14:creationId xmlns:p14="http://schemas.microsoft.com/office/powerpoint/2010/main" val="282057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lvl1pPr>
              <a:defRPr/>
            </a:lvl1pPr>
          </a:lstStyle>
          <a:p>
            <a:pPr>
              <a:defRPr/>
            </a:pPr>
            <a:endParaRPr lang="fr-FR"/>
          </a:p>
        </p:txBody>
      </p:sp>
      <p:sp>
        <p:nvSpPr>
          <p:cNvPr id="4" name="Espace réservé du pied de page 3"/>
          <p:cNvSpPr>
            <a:spLocks noGrp="1"/>
          </p:cNvSpPr>
          <p:nvPr>
            <p:ph type="ftr" sz="quarter" idx="11"/>
          </p:nvPr>
        </p:nvSpPr>
        <p:spPr/>
        <p:txBody>
          <a:bodyPr/>
          <a:lstStyle>
            <a:lvl1pPr>
              <a:defRPr/>
            </a:lvl1pPr>
          </a:lstStyle>
          <a:p>
            <a:pPr>
              <a:defRPr/>
            </a:pPr>
            <a:endParaRPr lang="fr-FR"/>
          </a:p>
        </p:txBody>
      </p:sp>
      <p:sp>
        <p:nvSpPr>
          <p:cNvPr id="5" name="Espace réservé du numéro de diapositive 4"/>
          <p:cNvSpPr>
            <a:spLocks noGrp="1"/>
          </p:cNvSpPr>
          <p:nvPr>
            <p:ph type="sldNum" sz="quarter" idx="12"/>
          </p:nvPr>
        </p:nvSpPr>
        <p:spPr/>
        <p:txBody>
          <a:bodyPr/>
          <a:lstStyle>
            <a:lvl1pPr>
              <a:defRPr/>
            </a:lvl1pPr>
          </a:lstStyle>
          <a:p>
            <a:pPr>
              <a:defRPr/>
            </a:pPr>
            <a:fld id="{20257063-C720-B64D-9162-C197ADB481A6}" type="slidenum">
              <a:rPr lang="fr-FR"/>
              <a:pPr>
                <a:defRPr/>
              </a:pPr>
              <a:t>‹N°›</a:t>
            </a:fld>
            <a:endParaRPr lang="fr-FR"/>
          </a:p>
        </p:txBody>
      </p:sp>
    </p:spTree>
    <p:extLst>
      <p:ext uri="{BB962C8B-B14F-4D97-AF65-F5344CB8AC3E}">
        <p14:creationId xmlns:p14="http://schemas.microsoft.com/office/powerpoint/2010/main" val="36379947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4" name="Espace réservé du pied de page 3"/>
          <p:cNvSpPr txBox="1">
            <a:spLocks noGrp="1"/>
          </p:cNvSpPr>
          <p:nvPr userDrawn="1"/>
        </p:nvSpPr>
        <p:spPr bwMode="auto">
          <a:xfrm>
            <a:off x="3335338" y="1158875"/>
            <a:ext cx="4119562" cy="481013"/>
          </a:xfrm>
          <a:prstGeom prst="rect">
            <a:avLst/>
          </a:prstGeom>
          <a:noFill/>
          <a:ln>
            <a:noFill/>
          </a:ln>
        </p:spPr>
        <p:txBody>
          <a:bodyPr lIns="0" tIns="0" rIns="0" bIns="0" anchor="ctr"/>
          <a:lstStyle>
            <a:lvl1pPr marL="342900" indent="-342900"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fr-FR" sz="1000" b="1">
                <a:solidFill>
                  <a:srgbClr val="FFFFFF"/>
                </a:solidFill>
                <a:latin typeface="Verdana" charset="0"/>
                <a:cs typeface="Arial" charset="0"/>
              </a:rPr>
              <a:t>TITRE DE LA PRÉSENTATION</a:t>
            </a:r>
          </a:p>
          <a:p>
            <a:pPr eaLnBrk="1" hangingPunct="1">
              <a:defRPr/>
            </a:pPr>
            <a:r>
              <a:rPr lang="fr-FR" sz="1000" b="1">
                <a:solidFill>
                  <a:srgbClr val="FFFFFF"/>
                </a:solidFill>
                <a:latin typeface="Verdana" charset="0"/>
                <a:cs typeface="Arial" charset="0"/>
              </a:rPr>
              <a:t>&gt; TITRE DE LA PARTIE</a:t>
            </a:r>
          </a:p>
        </p:txBody>
      </p:sp>
      <p:sp>
        <p:nvSpPr>
          <p:cNvPr id="2" name="Titre 1"/>
          <p:cNvSpPr>
            <a:spLocks noGrp="1"/>
          </p:cNvSpPr>
          <p:nvPr>
            <p:ph type="title"/>
          </p:nvPr>
        </p:nvSpPr>
        <p:spPr>
          <a:xfrm>
            <a:off x="1168399" y="1841500"/>
            <a:ext cx="6515101" cy="3390900"/>
          </a:xfrm>
        </p:spPr>
        <p:txBody>
          <a:bodyPr anchor="t"/>
          <a:lstStyle>
            <a:lvl1pPr algn="l">
              <a:defRPr sz="4000" b="1" cap="all"/>
            </a:lvl1pPr>
          </a:lstStyle>
          <a:p>
            <a:r>
              <a:rPr lang="fr-FR"/>
              <a:t>Cliquez et modifiez le titre</a:t>
            </a:r>
            <a:endParaRPr lang="fr-FR" dirty="0"/>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Tree>
    <p:extLst>
      <p:ext uri="{BB962C8B-B14F-4D97-AF65-F5344CB8AC3E}">
        <p14:creationId xmlns:p14="http://schemas.microsoft.com/office/powerpoint/2010/main" val="11373377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5" name="Espace réservé du pied de page 3"/>
          <p:cNvSpPr txBox="1">
            <a:spLocks noGrp="1"/>
          </p:cNvSpPr>
          <p:nvPr userDrawn="1"/>
        </p:nvSpPr>
        <p:spPr bwMode="auto">
          <a:xfrm>
            <a:off x="3335338" y="15875"/>
            <a:ext cx="4119562" cy="481013"/>
          </a:xfrm>
          <a:prstGeom prst="rect">
            <a:avLst/>
          </a:prstGeom>
          <a:noFill/>
          <a:ln>
            <a:noFill/>
          </a:ln>
        </p:spPr>
        <p:txBody>
          <a:bodyPr lIns="0" tIns="0" rIns="0" bIns="0" anchor="ctr"/>
          <a:lstStyle>
            <a:lvl1pPr marL="342900" indent="-342900"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fr-FR" sz="1000" b="1">
                <a:solidFill>
                  <a:srgbClr val="FFFFFF"/>
                </a:solidFill>
                <a:latin typeface="Verdana" charset="0"/>
                <a:cs typeface="Arial" charset="0"/>
              </a:rPr>
              <a:t>TITRE DE LA PRÉSENTATION</a:t>
            </a:r>
          </a:p>
          <a:p>
            <a:pPr eaLnBrk="1" hangingPunct="1">
              <a:defRPr/>
            </a:pPr>
            <a:r>
              <a:rPr lang="fr-FR" sz="1000" b="1">
                <a:solidFill>
                  <a:srgbClr val="FFFFFF"/>
                </a:solidFill>
                <a:latin typeface="Verdana" charset="0"/>
                <a:cs typeface="Arial" charset="0"/>
              </a:rPr>
              <a:t>&gt; TITRE DE LA PARTIE</a:t>
            </a:r>
          </a:p>
        </p:txBody>
      </p:sp>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e la date 4"/>
          <p:cNvSpPr>
            <a:spLocks noGrp="1"/>
          </p:cNvSpPr>
          <p:nvPr>
            <p:ph type="dt" sz="half" idx="10"/>
          </p:nvPr>
        </p:nvSpPr>
        <p:spPr/>
        <p:txBody>
          <a:bodyPr/>
          <a:lstStyle>
            <a:lvl1pPr>
              <a:defRPr/>
            </a:lvl1pPr>
          </a:lstStyle>
          <a:p>
            <a:pPr>
              <a:defRPr/>
            </a:pPr>
            <a:endParaRPr lang="fr-FR"/>
          </a:p>
        </p:txBody>
      </p:sp>
      <p:sp>
        <p:nvSpPr>
          <p:cNvPr id="7" name="Espace réservé du pied de page 5"/>
          <p:cNvSpPr>
            <a:spLocks noGrp="1"/>
          </p:cNvSpPr>
          <p:nvPr>
            <p:ph type="ftr" sz="quarter" idx="11"/>
          </p:nvPr>
        </p:nvSpPr>
        <p:spPr/>
        <p:txBody>
          <a:bodyPr/>
          <a:lstStyle>
            <a:lvl1pPr>
              <a:defRPr/>
            </a:lvl1pPr>
          </a:lstStyle>
          <a:p>
            <a:pPr>
              <a:defRPr/>
            </a:pPr>
            <a:endParaRPr lang="fr-FR"/>
          </a:p>
        </p:txBody>
      </p:sp>
      <p:sp>
        <p:nvSpPr>
          <p:cNvPr id="8" name="Espace réservé du numéro de diapositive 6"/>
          <p:cNvSpPr>
            <a:spLocks noGrp="1"/>
          </p:cNvSpPr>
          <p:nvPr>
            <p:ph type="sldNum" sz="quarter" idx="12"/>
          </p:nvPr>
        </p:nvSpPr>
        <p:spPr/>
        <p:txBody>
          <a:bodyPr/>
          <a:lstStyle>
            <a:lvl1pPr>
              <a:defRPr/>
            </a:lvl1pPr>
          </a:lstStyle>
          <a:p>
            <a:pPr>
              <a:defRPr/>
            </a:pPr>
            <a:fld id="{6C119F40-631C-8B4D-9662-2896983F057F}" type="slidenum">
              <a:rPr lang="fr-FR"/>
              <a:pPr>
                <a:defRPr/>
              </a:pPr>
              <a:t>‹N°›</a:t>
            </a:fld>
            <a:endParaRPr lang="fr-FR"/>
          </a:p>
        </p:txBody>
      </p:sp>
    </p:spTree>
    <p:extLst>
      <p:ext uri="{BB962C8B-B14F-4D97-AF65-F5344CB8AC3E}">
        <p14:creationId xmlns:p14="http://schemas.microsoft.com/office/powerpoint/2010/main" val="32900128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7" name="Espace réservé du pied de page 3"/>
          <p:cNvSpPr txBox="1">
            <a:spLocks noGrp="1"/>
          </p:cNvSpPr>
          <p:nvPr userDrawn="1"/>
        </p:nvSpPr>
        <p:spPr bwMode="auto">
          <a:xfrm>
            <a:off x="3335338" y="15875"/>
            <a:ext cx="4119562" cy="481013"/>
          </a:xfrm>
          <a:prstGeom prst="rect">
            <a:avLst/>
          </a:prstGeom>
          <a:noFill/>
          <a:ln>
            <a:noFill/>
          </a:ln>
        </p:spPr>
        <p:txBody>
          <a:bodyPr lIns="0" tIns="0" rIns="0" bIns="0" anchor="ctr"/>
          <a:lstStyle>
            <a:lvl1pPr marL="342900" indent="-342900"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fr-FR" sz="1000" b="1">
                <a:solidFill>
                  <a:srgbClr val="FFFFFF"/>
                </a:solidFill>
                <a:latin typeface="Verdana" charset="0"/>
                <a:cs typeface="Arial" charset="0"/>
              </a:rPr>
              <a:t>TITRE DE LA PRÉSENTATION</a:t>
            </a:r>
          </a:p>
          <a:p>
            <a:pPr eaLnBrk="1" hangingPunct="1">
              <a:defRPr/>
            </a:pPr>
            <a:r>
              <a:rPr lang="fr-FR" sz="1000" b="1">
                <a:solidFill>
                  <a:srgbClr val="FFFFFF"/>
                </a:solidFill>
                <a:latin typeface="Verdana" charset="0"/>
                <a:cs typeface="Arial" charset="0"/>
              </a:rPr>
              <a:t>&gt; TITRE DE LA PARTIE</a:t>
            </a:r>
          </a:p>
        </p:txBody>
      </p:sp>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e la date 6"/>
          <p:cNvSpPr>
            <a:spLocks noGrp="1"/>
          </p:cNvSpPr>
          <p:nvPr>
            <p:ph type="dt" sz="half" idx="10"/>
          </p:nvPr>
        </p:nvSpPr>
        <p:spPr/>
        <p:txBody>
          <a:bodyPr/>
          <a:lstStyle>
            <a:lvl1pPr>
              <a:defRPr/>
            </a:lvl1pPr>
          </a:lstStyle>
          <a:p>
            <a:pPr>
              <a:defRPr/>
            </a:pPr>
            <a:endParaRPr lang="fr-FR"/>
          </a:p>
        </p:txBody>
      </p:sp>
      <p:sp>
        <p:nvSpPr>
          <p:cNvPr id="9" name="Espace réservé du pied de page 7"/>
          <p:cNvSpPr>
            <a:spLocks noGrp="1"/>
          </p:cNvSpPr>
          <p:nvPr>
            <p:ph type="ftr" sz="quarter" idx="11"/>
          </p:nvPr>
        </p:nvSpPr>
        <p:spPr/>
        <p:txBody>
          <a:bodyPr/>
          <a:lstStyle>
            <a:lvl1pPr>
              <a:defRPr/>
            </a:lvl1pPr>
          </a:lstStyle>
          <a:p>
            <a:pPr>
              <a:defRPr/>
            </a:pPr>
            <a:endParaRPr lang="fr-FR"/>
          </a:p>
        </p:txBody>
      </p:sp>
      <p:sp>
        <p:nvSpPr>
          <p:cNvPr id="10" name="Espace réservé du numéro de diapositive 8"/>
          <p:cNvSpPr>
            <a:spLocks noGrp="1"/>
          </p:cNvSpPr>
          <p:nvPr>
            <p:ph type="sldNum" sz="quarter" idx="12"/>
          </p:nvPr>
        </p:nvSpPr>
        <p:spPr/>
        <p:txBody>
          <a:bodyPr/>
          <a:lstStyle>
            <a:lvl1pPr>
              <a:defRPr/>
            </a:lvl1pPr>
          </a:lstStyle>
          <a:p>
            <a:pPr>
              <a:defRPr/>
            </a:pPr>
            <a:fld id="{8CF92AF3-E904-7C4F-965B-4843E5B2BFDD}" type="slidenum">
              <a:rPr lang="fr-FR"/>
              <a:pPr>
                <a:defRPr/>
              </a:pPr>
              <a:t>‹N°›</a:t>
            </a:fld>
            <a:endParaRPr lang="fr-FR"/>
          </a:p>
        </p:txBody>
      </p:sp>
    </p:spTree>
    <p:extLst>
      <p:ext uri="{BB962C8B-B14F-4D97-AF65-F5344CB8AC3E}">
        <p14:creationId xmlns:p14="http://schemas.microsoft.com/office/powerpoint/2010/main" val="446278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3"/>
          <p:cNvSpPr>
            <a:spLocks noGrp="1"/>
          </p:cNvSpPr>
          <p:nvPr>
            <p:ph type="dt" sz="half" idx="10"/>
          </p:nvPr>
        </p:nvSpPr>
        <p:spPr/>
        <p:txBody>
          <a:bodyPr/>
          <a:lstStyle>
            <a:lvl1pPr>
              <a:defRPr/>
            </a:lvl1pPr>
          </a:lstStyle>
          <a:p>
            <a:pPr>
              <a:defRPr/>
            </a:pPr>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95247444-ADF5-1346-9B28-15C963881968}" type="slidenum">
              <a:rPr lang="fr-FR"/>
              <a:pPr>
                <a:defRPr/>
              </a:pPr>
              <a:t>‹N°›</a:t>
            </a:fld>
            <a:endParaRPr lang="fr-FR"/>
          </a:p>
        </p:txBody>
      </p:sp>
    </p:spTree>
    <p:extLst>
      <p:ext uri="{BB962C8B-B14F-4D97-AF65-F5344CB8AC3E}">
        <p14:creationId xmlns:p14="http://schemas.microsoft.com/office/powerpoint/2010/main" val="11889951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2" name="Imag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33587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u avec légende">
    <p:bg>
      <p:bgPr>
        <a:blipFill dpi="0" rotWithShape="1">
          <a:blip r:embed="rId2">
            <a:alphaModFix amt="0"/>
          </a:blip>
          <a:srcRect/>
          <a:tile tx="0" ty="0" sx="100000" sy="100000" flip="none" algn="tl"/>
        </a:blipFill>
        <a:effectLst/>
      </p:bgPr>
    </p:bg>
    <p:spTree>
      <p:nvGrpSpPr>
        <p:cNvPr id="1" name=""/>
        <p:cNvGrpSpPr/>
        <p:nvPr/>
      </p:nvGrpSpPr>
      <p:grpSpPr>
        <a:xfrm>
          <a:off x="0" y="0"/>
          <a:ext cx="0" cy="0"/>
          <a:chOff x="0" y="0"/>
          <a:chExt cx="0" cy="0"/>
        </a:xfrm>
      </p:grpSpPr>
      <p:sp>
        <p:nvSpPr>
          <p:cNvPr id="2" name="Espace réservé du pied de page 3"/>
          <p:cNvSpPr txBox="1">
            <a:spLocks noGrp="1"/>
          </p:cNvSpPr>
          <p:nvPr userDrawn="1"/>
        </p:nvSpPr>
        <p:spPr bwMode="auto">
          <a:xfrm>
            <a:off x="3335338" y="15875"/>
            <a:ext cx="4119562" cy="481013"/>
          </a:xfrm>
          <a:prstGeom prst="rect">
            <a:avLst/>
          </a:prstGeom>
          <a:noFill/>
          <a:ln>
            <a:noFill/>
          </a:ln>
        </p:spPr>
        <p:txBody>
          <a:bodyPr lIns="0" tIns="0" rIns="0" bIns="0" anchor="ctr"/>
          <a:lstStyle>
            <a:lvl1pPr marL="342900" indent="-342900"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fr-FR" sz="1000" b="1">
                <a:solidFill>
                  <a:srgbClr val="FFFFFF"/>
                </a:solidFill>
                <a:latin typeface="Verdana" charset="0"/>
                <a:cs typeface="Arial" charset="0"/>
              </a:rPr>
              <a:t>TITRE DE LA PRÉSENTATION</a:t>
            </a:r>
          </a:p>
          <a:p>
            <a:pPr eaLnBrk="1" hangingPunct="1">
              <a:defRPr/>
            </a:pPr>
            <a:r>
              <a:rPr lang="fr-FR" sz="1000" b="1">
                <a:solidFill>
                  <a:srgbClr val="FFFFFF"/>
                </a:solidFill>
                <a:latin typeface="Verdana" charset="0"/>
                <a:cs typeface="Arial" charset="0"/>
              </a:rPr>
              <a:t>&gt; TITRE DE LA PARTIE</a:t>
            </a:r>
          </a:p>
        </p:txBody>
      </p:sp>
      <p:pic>
        <p:nvPicPr>
          <p:cNvPr id="3" name="Image 10" descr="fond_titre.gif"/>
          <p:cNvPicPr>
            <a:picLocks noChangeAspect="1"/>
          </p:cNvPicPr>
          <p:nvPr userDrawn="1"/>
        </p:nvPicPr>
        <p:blipFill>
          <a:blip r:embed="rId3">
            <a:extLst>
              <a:ext uri="{28A0092B-C50C-407E-A947-70E740481C1C}">
                <a14:useLocalDpi xmlns:a14="http://schemas.microsoft.com/office/drawing/2010/main" val="0"/>
              </a:ext>
            </a:extLst>
          </a:blip>
          <a:srcRect l="14989" t="13089" r="20146" b="21875"/>
          <a:stretch>
            <a:fillRect/>
          </a:stretch>
        </p:blipFill>
        <p:spPr bwMode="auto">
          <a:xfrm>
            <a:off x="0" y="0"/>
            <a:ext cx="91440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1460500" y="2120900"/>
            <a:ext cx="5994400" cy="2222500"/>
          </a:xfrm>
          <a:prstGeom prst="rect">
            <a:avLst/>
          </a:prstGeom>
          <a:solidFill>
            <a:srgbClr val="FFFFFF"/>
          </a:solidFill>
          <a:ln>
            <a:solidFill>
              <a:srgbClr val="FFFFFF"/>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fr-FR">
              <a:solidFill>
                <a:srgbClr val="000000"/>
              </a:solidFill>
              <a:ea typeface="ＭＳ Ｐゴシック" pitchFamily="34" charset="-128"/>
            </a:endParaRPr>
          </a:p>
        </p:txBody>
      </p:sp>
    </p:spTree>
    <p:extLst>
      <p:ext uri="{BB962C8B-B14F-4D97-AF65-F5344CB8AC3E}">
        <p14:creationId xmlns:p14="http://schemas.microsoft.com/office/powerpoint/2010/main" val="41516941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5" name="Espace réservé du pied de page 3"/>
          <p:cNvSpPr txBox="1">
            <a:spLocks noGrp="1"/>
          </p:cNvSpPr>
          <p:nvPr userDrawn="1"/>
        </p:nvSpPr>
        <p:spPr bwMode="auto">
          <a:xfrm>
            <a:off x="3335338" y="15875"/>
            <a:ext cx="4119562" cy="481013"/>
          </a:xfrm>
          <a:prstGeom prst="rect">
            <a:avLst/>
          </a:prstGeom>
          <a:noFill/>
          <a:ln>
            <a:noFill/>
          </a:ln>
        </p:spPr>
        <p:txBody>
          <a:bodyPr lIns="0" tIns="0" rIns="0" bIns="0" anchor="ctr"/>
          <a:lstStyle>
            <a:lvl1pPr marL="342900" indent="-342900"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fr-FR" sz="1000" b="1">
                <a:solidFill>
                  <a:srgbClr val="FFFFFF"/>
                </a:solidFill>
                <a:latin typeface="Verdana" charset="0"/>
                <a:cs typeface="Arial" charset="0"/>
              </a:rPr>
              <a:t>TITRE DE LA PRÉSENTATION</a:t>
            </a:r>
          </a:p>
          <a:p>
            <a:pPr eaLnBrk="1" hangingPunct="1">
              <a:defRPr/>
            </a:pPr>
            <a:r>
              <a:rPr lang="fr-FR" sz="1000" b="1">
                <a:solidFill>
                  <a:srgbClr val="FFFFFF"/>
                </a:solidFill>
                <a:latin typeface="Verdana" charset="0"/>
                <a:cs typeface="Arial" charset="0"/>
              </a:rPr>
              <a:t>&gt; TITRE DE LA PARTIE</a:t>
            </a:r>
          </a:p>
        </p:txBody>
      </p:sp>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Faire glisser l'image vers l'espace réservé ou cliquer sur l'icône pour l'ajouter</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6" name="Espace réservé de la date 4"/>
          <p:cNvSpPr>
            <a:spLocks noGrp="1"/>
          </p:cNvSpPr>
          <p:nvPr>
            <p:ph type="dt" sz="half" idx="10"/>
          </p:nvPr>
        </p:nvSpPr>
        <p:spPr/>
        <p:txBody>
          <a:bodyPr/>
          <a:lstStyle>
            <a:lvl1pPr>
              <a:defRPr/>
            </a:lvl1pPr>
          </a:lstStyle>
          <a:p>
            <a:pPr>
              <a:defRPr/>
            </a:pPr>
            <a:endParaRPr lang="fr-FR"/>
          </a:p>
        </p:txBody>
      </p:sp>
      <p:sp>
        <p:nvSpPr>
          <p:cNvPr id="7" name="Espace réservé du pied de page 5"/>
          <p:cNvSpPr>
            <a:spLocks noGrp="1"/>
          </p:cNvSpPr>
          <p:nvPr>
            <p:ph type="ftr" sz="quarter" idx="11"/>
          </p:nvPr>
        </p:nvSpPr>
        <p:spPr/>
        <p:txBody>
          <a:bodyPr/>
          <a:lstStyle>
            <a:lvl1pPr>
              <a:defRPr/>
            </a:lvl1pPr>
          </a:lstStyle>
          <a:p>
            <a:pPr>
              <a:defRPr/>
            </a:pPr>
            <a:endParaRPr lang="fr-FR"/>
          </a:p>
        </p:txBody>
      </p:sp>
      <p:sp>
        <p:nvSpPr>
          <p:cNvPr id="8" name="Espace réservé du numéro de diapositive 6"/>
          <p:cNvSpPr>
            <a:spLocks noGrp="1"/>
          </p:cNvSpPr>
          <p:nvPr>
            <p:ph type="sldNum" sz="quarter" idx="12"/>
          </p:nvPr>
        </p:nvSpPr>
        <p:spPr/>
        <p:txBody>
          <a:bodyPr/>
          <a:lstStyle>
            <a:lvl1pPr>
              <a:defRPr/>
            </a:lvl1pPr>
          </a:lstStyle>
          <a:p>
            <a:pPr>
              <a:defRPr/>
            </a:pPr>
            <a:fld id="{1F16D51C-16AC-C942-82D0-BD8E4E7E1E27}" type="slidenum">
              <a:rPr lang="fr-FR"/>
              <a:pPr>
                <a:defRPr/>
              </a:pPr>
              <a:t>‹N°›</a:t>
            </a:fld>
            <a:endParaRPr lang="fr-FR"/>
          </a:p>
        </p:txBody>
      </p:sp>
    </p:spTree>
    <p:extLst>
      <p:ext uri="{BB962C8B-B14F-4D97-AF65-F5344CB8AC3E}">
        <p14:creationId xmlns:p14="http://schemas.microsoft.com/office/powerpoint/2010/main" val="14932759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4" name="Espace réservé du pied de page 3"/>
          <p:cNvSpPr txBox="1">
            <a:spLocks noGrp="1"/>
          </p:cNvSpPr>
          <p:nvPr userDrawn="1"/>
        </p:nvSpPr>
        <p:spPr bwMode="auto">
          <a:xfrm>
            <a:off x="3335338" y="15875"/>
            <a:ext cx="4119562" cy="481013"/>
          </a:xfrm>
          <a:prstGeom prst="rect">
            <a:avLst/>
          </a:prstGeom>
          <a:noFill/>
          <a:ln>
            <a:noFill/>
          </a:ln>
        </p:spPr>
        <p:txBody>
          <a:bodyPr lIns="0" tIns="0" rIns="0" bIns="0" anchor="ctr"/>
          <a:lstStyle>
            <a:lvl1pPr marL="342900" indent="-342900"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fr-FR" sz="1000" b="1">
                <a:solidFill>
                  <a:srgbClr val="FFFFFF"/>
                </a:solidFill>
                <a:latin typeface="Verdana" charset="0"/>
                <a:cs typeface="Arial" charset="0"/>
              </a:rPr>
              <a:t>TITRE DE LA PRÉSENTATION</a:t>
            </a:r>
          </a:p>
          <a:p>
            <a:pPr eaLnBrk="1" hangingPunct="1">
              <a:defRPr/>
            </a:pPr>
            <a:r>
              <a:rPr lang="fr-FR" sz="1000" b="1">
                <a:solidFill>
                  <a:srgbClr val="FFFFFF"/>
                </a:solidFill>
                <a:latin typeface="Verdana" charset="0"/>
                <a:cs typeface="Arial" charset="0"/>
              </a:rPr>
              <a:t>&gt; TITRE DE LA PARTIE</a:t>
            </a:r>
          </a:p>
        </p:txBody>
      </p:sp>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2B7F7172-D957-E14A-906A-A87D11303F5E}" type="slidenum">
              <a:rPr lang="fr-FR"/>
              <a:pPr>
                <a:defRPr/>
              </a:pPr>
              <a:t>‹N°›</a:t>
            </a:fld>
            <a:endParaRPr lang="fr-FR"/>
          </a:p>
        </p:txBody>
      </p:sp>
    </p:spTree>
    <p:extLst>
      <p:ext uri="{BB962C8B-B14F-4D97-AF65-F5344CB8AC3E}">
        <p14:creationId xmlns:p14="http://schemas.microsoft.com/office/powerpoint/2010/main" val="31440807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1ABFF3DF-A7D6-2C47-92BA-658631A859E0}" type="slidenum">
              <a:rPr lang="fr-FR"/>
              <a:pPr>
                <a:defRPr/>
              </a:pPr>
              <a:t>‹N°›</a:t>
            </a:fld>
            <a:endParaRPr lang="fr-FR"/>
          </a:p>
        </p:txBody>
      </p:sp>
    </p:spTree>
    <p:extLst>
      <p:ext uri="{BB962C8B-B14F-4D97-AF65-F5344CB8AC3E}">
        <p14:creationId xmlns:p14="http://schemas.microsoft.com/office/powerpoint/2010/main" val="1972195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endParaRPr lang="fr-FR"/>
          </a:p>
        </p:txBody>
      </p:sp>
      <p:sp>
        <p:nvSpPr>
          <p:cNvPr id="3" name="Espace réservé du pied de page 2"/>
          <p:cNvSpPr>
            <a:spLocks noGrp="1"/>
          </p:cNvSpPr>
          <p:nvPr>
            <p:ph type="ftr" sz="quarter" idx="11"/>
          </p:nvPr>
        </p:nvSpPr>
        <p:spPr/>
        <p:txBody>
          <a:bodyPr/>
          <a:lstStyle>
            <a:lvl1pPr>
              <a:defRPr/>
            </a:lvl1pPr>
          </a:lstStyle>
          <a:p>
            <a:pPr>
              <a:defRPr/>
            </a:pPr>
            <a:endParaRPr lang="fr-FR"/>
          </a:p>
        </p:txBody>
      </p:sp>
      <p:sp>
        <p:nvSpPr>
          <p:cNvPr id="4" name="Espace réservé du numéro de diapositive 3"/>
          <p:cNvSpPr>
            <a:spLocks noGrp="1"/>
          </p:cNvSpPr>
          <p:nvPr>
            <p:ph type="sldNum" sz="quarter" idx="12"/>
          </p:nvPr>
        </p:nvSpPr>
        <p:spPr/>
        <p:txBody>
          <a:bodyPr/>
          <a:lstStyle>
            <a:lvl1pPr>
              <a:defRPr/>
            </a:lvl1pPr>
          </a:lstStyle>
          <a:p>
            <a:pPr>
              <a:defRPr/>
            </a:pPr>
            <a:fld id="{F18A0350-D2DB-2B4E-A40D-35651EF7C659}" type="slidenum">
              <a:rPr lang="fr-FR"/>
              <a:pPr>
                <a:defRPr/>
              </a:pPr>
              <a:t>‹N°›</a:t>
            </a:fld>
            <a:endParaRPr lang="fr-FR"/>
          </a:p>
        </p:txBody>
      </p:sp>
    </p:spTree>
    <p:extLst>
      <p:ext uri="{BB962C8B-B14F-4D97-AF65-F5344CB8AC3E}">
        <p14:creationId xmlns:p14="http://schemas.microsoft.com/office/powerpoint/2010/main" val="953073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990600" y="565492"/>
            <a:ext cx="2302063" cy="869607"/>
          </a:xfrm>
        </p:spPr>
        <p:txBody>
          <a:bodyPr/>
          <a:lstStyle>
            <a:lvl1pPr algn="l">
              <a:defRPr sz="2000" b="1"/>
            </a:lvl1pPr>
          </a:lstStyle>
          <a:p>
            <a:r>
              <a:rPr lang="fr-FR" dirty="0"/>
              <a:t>Cliquez et modifiez le titre</a:t>
            </a:r>
          </a:p>
        </p:txBody>
      </p:sp>
      <p:sp>
        <p:nvSpPr>
          <p:cNvPr id="3" name="Espace réservé du contenu 2"/>
          <p:cNvSpPr>
            <a:spLocks noGrp="1"/>
          </p:cNvSpPr>
          <p:nvPr>
            <p:ph idx="1"/>
          </p:nvPr>
        </p:nvSpPr>
        <p:spPr>
          <a:xfrm>
            <a:off x="3292663" y="565493"/>
            <a:ext cx="5279837" cy="556067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p:cNvSpPr>
            <a:spLocks noGrp="1"/>
          </p:cNvSpPr>
          <p:nvPr>
            <p:ph type="body" sz="half" idx="2"/>
          </p:nvPr>
        </p:nvSpPr>
        <p:spPr>
          <a:xfrm>
            <a:off x="990600" y="1866900"/>
            <a:ext cx="2302063" cy="42592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endParaRPr lang="fr-FR"/>
          </a:p>
        </p:txBody>
      </p:sp>
      <p:sp>
        <p:nvSpPr>
          <p:cNvPr id="6" name="Espace réservé du pied de page 5"/>
          <p:cNvSpPr>
            <a:spLocks noGrp="1"/>
          </p:cNvSpPr>
          <p:nvPr>
            <p:ph type="ftr" sz="quarter" idx="11"/>
          </p:nvPr>
        </p:nvSpPr>
        <p:spPr/>
        <p:txBody>
          <a:bodyPr/>
          <a:lstStyle>
            <a:lvl1pPr>
              <a:defRPr/>
            </a:lvl1pPr>
          </a:lstStyle>
          <a:p>
            <a:pPr>
              <a:defRPr/>
            </a:pPr>
            <a:endParaRPr lang="fr-FR"/>
          </a:p>
        </p:txBody>
      </p:sp>
      <p:sp>
        <p:nvSpPr>
          <p:cNvPr id="7" name="Espace réservé du numéro de diapositive 6"/>
          <p:cNvSpPr>
            <a:spLocks noGrp="1"/>
          </p:cNvSpPr>
          <p:nvPr>
            <p:ph type="sldNum" sz="quarter" idx="12"/>
          </p:nvPr>
        </p:nvSpPr>
        <p:spPr/>
        <p:txBody>
          <a:bodyPr/>
          <a:lstStyle>
            <a:lvl1pPr>
              <a:defRPr/>
            </a:lvl1pPr>
          </a:lstStyle>
          <a:p>
            <a:pPr>
              <a:defRPr/>
            </a:pPr>
            <a:fld id="{7CAAF86F-70CD-F747-AFC8-468EB00E06FA}" type="slidenum">
              <a:rPr lang="fr-FR"/>
              <a:pPr>
                <a:defRPr/>
              </a:pPr>
              <a:t>‹N°›</a:t>
            </a:fld>
            <a:endParaRPr lang="fr-FR"/>
          </a:p>
        </p:txBody>
      </p:sp>
    </p:spTree>
    <p:extLst>
      <p:ext uri="{BB962C8B-B14F-4D97-AF65-F5344CB8AC3E}">
        <p14:creationId xmlns:p14="http://schemas.microsoft.com/office/powerpoint/2010/main" val="1735616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endParaRPr lang="fr-FR"/>
          </a:p>
        </p:txBody>
      </p:sp>
      <p:sp>
        <p:nvSpPr>
          <p:cNvPr id="6" name="Espace réservé du pied de page 5"/>
          <p:cNvSpPr>
            <a:spLocks noGrp="1"/>
          </p:cNvSpPr>
          <p:nvPr>
            <p:ph type="ftr" sz="quarter" idx="11"/>
          </p:nvPr>
        </p:nvSpPr>
        <p:spPr/>
        <p:txBody>
          <a:bodyPr/>
          <a:lstStyle>
            <a:lvl1pPr>
              <a:defRPr/>
            </a:lvl1pPr>
          </a:lstStyle>
          <a:p>
            <a:pPr>
              <a:defRPr/>
            </a:pPr>
            <a:endParaRPr lang="fr-FR"/>
          </a:p>
        </p:txBody>
      </p:sp>
      <p:sp>
        <p:nvSpPr>
          <p:cNvPr id="7" name="Espace réservé du numéro de diapositive 6"/>
          <p:cNvSpPr>
            <a:spLocks noGrp="1"/>
          </p:cNvSpPr>
          <p:nvPr>
            <p:ph type="sldNum" sz="quarter" idx="12"/>
          </p:nvPr>
        </p:nvSpPr>
        <p:spPr/>
        <p:txBody>
          <a:bodyPr/>
          <a:lstStyle>
            <a:lvl1pPr>
              <a:defRPr/>
            </a:lvl1pPr>
          </a:lstStyle>
          <a:p>
            <a:pPr>
              <a:defRPr/>
            </a:pPr>
            <a:fld id="{A1F18542-12C1-CA49-ADA4-55C9B80727BB}" type="slidenum">
              <a:rPr lang="fr-FR"/>
              <a:pPr>
                <a:defRPr/>
              </a:pPr>
              <a:t>‹N°›</a:t>
            </a:fld>
            <a:endParaRPr lang="fr-FR"/>
          </a:p>
        </p:txBody>
      </p:sp>
    </p:spTree>
    <p:extLst>
      <p:ext uri="{BB962C8B-B14F-4D97-AF65-F5344CB8AC3E}">
        <p14:creationId xmlns:p14="http://schemas.microsoft.com/office/powerpoint/2010/main" val="3970104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2.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2.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338" name="Image 6" descr="fond_diapos.gif"/>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Espace réservé du titre 1"/>
          <p:cNvSpPr>
            <a:spLocks noGrp="1"/>
          </p:cNvSpPr>
          <p:nvPr>
            <p:ph type="title"/>
          </p:nvPr>
        </p:nvSpPr>
        <p:spPr bwMode="auto">
          <a:xfrm>
            <a:off x="1041400" y="1008063"/>
            <a:ext cx="7543800" cy="9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Cliquez et modifiez le titre</a:t>
            </a:r>
          </a:p>
        </p:txBody>
      </p:sp>
      <p:sp>
        <p:nvSpPr>
          <p:cNvPr id="4" name="Espace réservé de la date 3"/>
          <p:cNvSpPr>
            <a:spLocks noGrp="1"/>
          </p:cNvSpPr>
          <p:nvPr>
            <p:ph type="dt" sz="half" idx="2"/>
          </p:nvPr>
        </p:nvSpPr>
        <p:spPr>
          <a:xfrm>
            <a:off x="7402513" y="0"/>
            <a:ext cx="1741487" cy="565150"/>
          </a:xfrm>
          <a:prstGeom prst="rect">
            <a:avLst/>
          </a:prstGeom>
        </p:spPr>
        <p:txBody>
          <a:bodyPr vert="horz" wrap="square" lIns="91440" tIns="45720" rIns="91440" bIns="45720" numCol="1" anchor="b" anchorCtr="0" compatLnSpc="1">
            <a:prstTxWarp prst="textNoShape">
              <a:avLst/>
            </a:prstTxWarp>
          </a:bodyPr>
          <a:lstStyle>
            <a:lvl1pPr algn="ctr">
              <a:defRPr sz="1000">
                <a:solidFill>
                  <a:srgbClr val="898989"/>
                </a:solidFill>
                <a:latin typeface="Verdana" charset="0"/>
              </a:defRPr>
            </a:lvl1pPr>
          </a:lstStyle>
          <a:p>
            <a:pPr>
              <a:defRPr/>
            </a:pPr>
            <a:endParaRPr lang="fr-FR"/>
          </a:p>
        </p:txBody>
      </p:sp>
      <p:sp>
        <p:nvSpPr>
          <p:cNvPr id="5" name="Espace réservé du pied de page 4"/>
          <p:cNvSpPr>
            <a:spLocks noGrp="1"/>
          </p:cNvSpPr>
          <p:nvPr>
            <p:ph type="ftr" sz="quarter" idx="3"/>
          </p:nvPr>
        </p:nvSpPr>
        <p:spPr>
          <a:xfrm>
            <a:off x="3292475" y="0"/>
            <a:ext cx="4110038" cy="565150"/>
          </a:xfrm>
          <a:prstGeom prst="rect">
            <a:avLst/>
          </a:prstGeom>
        </p:spPr>
        <p:txBody>
          <a:bodyPr vert="horz" wrap="square" lIns="91440" tIns="45720" rIns="91440" bIns="45720" numCol="1" anchor="ctr" anchorCtr="0" compatLnSpc="1">
            <a:prstTxWarp prst="textNoShape">
              <a:avLst/>
            </a:prstTxWarp>
          </a:bodyPr>
          <a:lstStyle>
            <a:lvl1pPr>
              <a:defRPr sz="1000" b="1">
                <a:solidFill>
                  <a:srgbClr val="FFFFFF"/>
                </a:solidFill>
                <a:latin typeface="Verdana" charset="0"/>
              </a:defRPr>
            </a:lvl1pPr>
          </a:lstStyle>
          <a:p>
            <a:pPr>
              <a:defRPr/>
            </a:pPr>
            <a:endParaRPr lang="fr-FR"/>
          </a:p>
        </p:txBody>
      </p:sp>
      <p:sp>
        <p:nvSpPr>
          <p:cNvPr id="6" name="Espace réservé du numéro de diapositive 5"/>
          <p:cNvSpPr>
            <a:spLocks noGrp="1"/>
          </p:cNvSpPr>
          <p:nvPr>
            <p:ph type="sldNum" sz="quarter" idx="4"/>
          </p:nvPr>
        </p:nvSpPr>
        <p:spPr>
          <a:xfrm>
            <a:off x="2152650" y="6721475"/>
            <a:ext cx="4826000" cy="136525"/>
          </a:xfrm>
          <a:prstGeom prst="rect">
            <a:avLst/>
          </a:prstGeom>
        </p:spPr>
        <p:txBody>
          <a:bodyPr vert="horz" wrap="square" lIns="91440" tIns="45720" rIns="91440" bIns="45720" numCol="1" anchor="ctr" anchorCtr="0" compatLnSpc="1">
            <a:prstTxWarp prst="textNoShape">
              <a:avLst/>
            </a:prstTxWarp>
          </a:bodyPr>
          <a:lstStyle>
            <a:lvl1pPr algn="ctr">
              <a:defRPr sz="1000" b="1">
                <a:solidFill>
                  <a:schemeClr val="bg1"/>
                </a:solidFill>
                <a:latin typeface="Verdana" charset="0"/>
              </a:defRPr>
            </a:lvl1pPr>
          </a:lstStyle>
          <a:p>
            <a:pPr>
              <a:defRPr/>
            </a:pPr>
            <a:fld id="{016C39F5-0D5A-474B-A293-DC8946807188}" type="slidenum">
              <a:rPr lang="fr-FR"/>
              <a:pPr>
                <a:defRPr/>
              </a:pPr>
              <a:t>‹N°›</a:t>
            </a:fld>
            <a:endParaRPr lang="fr-FR"/>
          </a:p>
        </p:txBody>
      </p:sp>
      <p:sp>
        <p:nvSpPr>
          <p:cNvPr id="14343" name="Espace réservé du texte 2"/>
          <p:cNvSpPr>
            <a:spLocks noGrp="1"/>
          </p:cNvSpPr>
          <p:nvPr>
            <p:ph type="body" idx="1"/>
          </p:nvPr>
        </p:nvSpPr>
        <p:spPr bwMode="auto">
          <a:xfrm>
            <a:off x="1041400" y="1981200"/>
            <a:ext cx="7543800"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 bg1="lt1" tx1="dk1" bg2="lt2" tx2="dk2" accent1="accent1" accent2="accent2" accent3="accent3" accent4="accent4" accent5="accent5" accent6="accent6" hlink="hlink" folHlink="folHlink"/>
  <p:sldLayoutIdLst>
    <p:sldLayoutId id="2147487724" r:id="rId1"/>
    <p:sldLayoutId id="2147487725" r:id="rId2"/>
    <p:sldLayoutId id="2147487726" r:id="rId3"/>
    <p:sldLayoutId id="2147487727" r:id="rId4"/>
    <p:sldLayoutId id="2147487728" r:id="rId5"/>
    <p:sldLayoutId id="2147487729" r:id="rId6"/>
    <p:sldLayoutId id="2147487730" r:id="rId7"/>
    <p:sldLayoutId id="2147487731" r:id="rId8"/>
    <p:sldLayoutId id="2147487732" r:id="rId9"/>
    <p:sldLayoutId id="2147487733" r:id="rId10"/>
    <p:sldLayoutId id="2147487734" r:id="rId11"/>
    <p:sldLayoutId id="2147487758" r:id="rId12"/>
  </p:sldLayoutIdLst>
  <p:hf hdr="0" ftr="0" dt="0"/>
  <p:txStyles>
    <p:titleStyle>
      <a:lvl1pPr algn="l" defTabSz="457200" rtl="0" eaLnBrk="0" fontAlgn="base" hangingPunct="0">
        <a:spcBef>
          <a:spcPct val="0"/>
        </a:spcBef>
        <a:spcAft>
          <a:spcPct val="0"/>
        </a:spcAft>
        <a:defRPr sz="2600" b="1" kern="1200">
          <a:solidFill>
            <a:srgbClr val="2663B4"/>
          </a:solidFill>
          <a:latin typeface="Verdana"/>
          <a:ea typeface="ＭＳ Ｐゴシック" charset="-128"/>
          <a:cs typeface="Verdana"/>
        </a:defRPr>
      </a:lvl1pPr>
      <a:lvl2pPr algn="l" defTabSz="457200" rtl="0" eaLnBrk="0" fontAlgn="base" hangingPunct="0">
        <a:spcBef>
          <a:spcPct val="0"/>
        </a:spcBef>
        <a:spcAft>
          <a:spcPct val="0"/>
        </a:spcAft>
        <a:defRPr sz="2600" b="1">
          <a:solidFill>
            <a:srgbClr val="2663B4"/>
          </a:solidFill>
          <a:latin typeface="Verdana" charset="0"/>
          <a:ea typeface="ＭＳ Ｐゴシック" charset="-128"/>
          <a:cs typeface="Verdana" pitchFamily="34" charset="0"/>
        </a:defRPr>
      </a:lvl2pPr>
      <a:lvl3pPr algn="l" defTabSz="457200" rtl="0" eaLnBrk="0" fontAlgn="base" hangingPunct="0">
        <a:spcBef>
          <a:spcPct val="0"/>
        </a:spcBef>
        <a:spcAft>
          <a:spcPct val="0"/>
        </a:spcAft>
        <a:defRPr sz="2600" b="1">
          <a:solidFill>
            <a:srgbClr val="2663B4"/>
          </a:solidFill>
          <a:latin typeface="Verdana" charset="0"/>
          <a:ea typeface="ＭＳ Ｐゴシック" charset="-128"/>
          <a:cs typeface="Verdana" pitchFamily="34" charset="0"/>
        </a:defRPr>
      </a:lvl3pPr>
      <a:lvl4pPr algn="l" defTabSz="457200" rtl="0" eaLnBrk="0" fontAlgn="base" hangingPunct="0">
        <a:spcBef>
          <a:spcPct val="0"/>
        </a:spcBef>
        <a:spcAft>
          <a:spcPct val="0"/>
        </a:spcAft>
        <a:defRPr sz="2600" b="1">
          <a:solidFill>
            <a:srgbClr val="2663B4"/>
          </a:solidFill>
          <a:latin typeface="Verdana" charset="0"/>
          <a:ea typeface="ＭＳ Ｐゴシック" charset="-128"/>
          <a:cs typeface="Verdana" pitchFamily="34" charset="0"/>
        </a:defRPr>
      </a:lvl4pPr>
      <a:lvl5pPr algn="l" defTabSz="457200" rtl="0" eaLnBrk="0" fontAlgn="base" hangingPunct="0">
        <a:spcBef>
          <a:spcPct val="0"/>
        </a:spcBef>
        <a:spcAft>
          <a:spcPct val="0"/>
        </a:spcAft>
        <a:defRPr sz="2600" b="1">
          <a:solidFill>
            <a:srgbClr val="2663B4"/>
          </a:solidFill>
          <a:latin typeface="Verdana" charset="0"/>
          <a:ea typeface="ＭＳ Ｐゴシック" charset="-128"/>
          <a:cs typeface="Verdana" pitchFamily="34" charset="0"/>
        </a:defRPr>
      </a:lvl5pPr>
      <a:lvl6pPr marL="457200" algn="l" defTabSz="457200" rtl="0" fontAlgn="base">
        <a:spcBef>
          <a:spcPct val="0"/>
        </a:spcBef>
        <a:spcAft>
          <a:spcPct val="0"/>
        </a:spcAft>
        <a:defRPr sz="2600" b="1">
          <a:solidFill>
            <a:srgbClr val="2663B4"/>
          </a:solidFill>
          <a:latin typeface="Verdana" charset="0"/>
          <a:ea typeface="ＭＳ Ｐゴシック" charset="-128"/>
        </a:defRPr>
      </a:lvl6pPr>
      <a:lvl7pPr marL="914400" algn="l" defTabSz="457200" rtl="0" fontAlgn="base">
        <a:spcBef>
          <a:spcPct val="0"/>
        </a:spcBef>
        <a:spcAft>
          <a:spcPct val="0"/>
        </a:spcAft>
        <a:defRPr sz="2600" b="1">
          <a:solidFill>
            <a:srgbClr val="2663B4"/>
          </a:solidFill>
          <a:latin typeface="Verdana" charset="0"/>
          <a:ea typeface="ＭＳ Ｐゴシック" charset="-128"/>
        </a:defRPr>
      </a:lvl7pPr>
      <a:lvl8pPr marL="1371600" algn="l" defTabSz="457200" rtl="0" fontAlgn="base">
        <a:spcBef>
          <a:spcPct val="0"/>
        </a:spcBef>
        <a:spcAft>
          <a:spcPct val="0"/>
        </a:spcAft>
        <a:defRPr sz="2600" b="1">
          <a:solidFill>
            <a:srgbClr val="2663B4"/>
          </a:solidFill>
          <a:latin typeface="Verdana" charset="0"/>
          <a:ea typeface="ＭＳ Ｐゴシック" charset="-128"/>
        </a:defRPr>
      </a:lvl8pPr>
      <a:lvl9pPr marL="1828800" algn="l" defTabSz="457200" rtl="0" fontAlgn="base">
        <a:spcBef>
          <a:spcPct val="0"/>
        </a:spcBef>
        <a:spcAft>
          <a:spcPct val="0"/>
        </a:spcAft>
        <a:defRPr sz="2600" b="1">
          <a:solidFill>
            <a:srgbClr val="2663B4"/>
          </a:solidFill>
          <a:latin typeface="Verdana" charset="0"/>
          <a:ea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1400" b="1" kern="1200">
          <a:solidFill>
            <a:schemeClr val="tx1"/>
          </a:solidFill>
          <a:latin typeface="Verdana"/>
          <a:ea typeface="ＭＳ Ｐゴシック" charset="-128"/>
          <a:cs typeface="Verdana"/>
        </a:defRPr>
      </a:lvl1pPr>
      <a:lvl2pPr marL="800100" indent="-342900" algn="l" defTabSz="457200" rtl="0" eaLnBrk="0" fontAlgn="base" hangingPunct="0">
        <a:spcBef>
          <a:spcPct val="20000"/>
        </a:spcBef>
        <a:spcAft>
          <a:spcPct val="0"/>
        </a:spcAft>
        <a:buClr>
          <a:srgbClr val="AFB1A5"/>
        </a:buClr>
        <a:buAutoNum type="circleNumDbPlain"/>
        <a:defRPr sz="1400" kern="1200">
          <a:solidFill>
            <a:schemeClr val="tx1"/>
          </a:solidFill>
          <a:latin typeface="Verdana"/>
          <a:ea typeface="ＭＳ Ｐゴシック" charset="-128"/>
          <a:cs typeface="Verdana"/>
        </a:defRPr>
      </a:lvl2pPr>
      <a:lvl3pPr marL="1200150" indent="-285750" algn="l" defTabSz="457200" rtl="0" eaLnBrk="0" fontAlgn="base" hangingPunct="0">
        <a:spcBef>
          <a:spcPct val="20000"/>
        </a:spcBef>
        <a:spcAft>
          <a:spcPct val="0"/>
        </a:spcAft>
        <a:buClr>
          <a:srgbClr val="AFB1A5"/>
        </a:buClr>
        <a:buSzPct val="100000"/>
        <a:buFont typeface="Wingdings" charset="0"/>
        <a:buChar char=""/>
        <a:defRPr sz="1400" kern="1200">
          <a:solidFill>
            <a:schemeClr val="tx1"/>
          </a:solidFill>
          <a:latin typeface="Verdana"/>
          <a:ea typeface="ＭＳ Ｐゴシック" charset="-128"/>
          <a:cs typeface="Verdana"/>
        </a:defRPr>
      </a:lvl3pPr>
      <a:lvl4pPr marL="1657350" indent="-285750" algn="l" defTabSz="457200" rtl="0" eaLnBrk="0" fontAlgn="base" hangingPunct="0">
        <a:spcBef>
          <a:spcPct val="20000"/>
        </a:spcBef>
        <a:spcAft>
          <a:spcPct val="0"/>
        </a:spcAft>
        <a:buClr>
          <a:srgbClr val="AFB1A5"/>
        </a:buClr>
        <a:buFont typeface="Lucida Grande" charset="0"/>
        <a:buChar char="●"/>
        <a:defRPr sz="1400" kern="1200">
          <a:solidFill>
            <a:schemeClr val="tx1"/>
          </a:solidFill>
          <a:latin typeface="Verdana"/>
          <a:ea typeface="ＭＳ Ｐゴシック" charset="-128"/>
          <a:cs typeface="Verdana"/>
        </a:defRPr>
      </a:lvl4pPr>
      <a:lvl5pPr marL="2057400" indent="-228600" algn="l" defTabSz="457200" rtl="0" eaLnBrk="0" fontAlgn="base" hangingPunct="0">
        <a:spcBef>
          <a:spcPct val="20000"/>
        </a:spcBef>
        <a:spcAft>
          <a:spcPct val="0"/>
        </a:spcAft>
        <a:buClr>
          <a:srgbClr val="AFB1A5"/>
        </a:buClr>
        <a:buFont typeface="Arial" charset="0"/>
        <a:buChar char="•"/>
        <a:defRPr sz="1400" kern="1200">
          <a:solidFill>
            <a:schemeClr val="tx1"/>
          </a:solidFill>
          <a:latin typeface="Verdana"/>
          <a:ea typeface="ＭＳ Ｐゴシック" charset="-128"/>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6626" name="Grouper 8"/>
          <p:cNvGrpSpPr>
            <a:grpSpLocks/>
          </p:cNvGrpSpPr>
          <p:nvPr userDrawn="1"/>
        </p:nvGrpSpPr>
        <p:grpSpPr bwMode="auto">
          <a:xfrm>
            <a:off x="0" y="0"/>
            <a:ext cx="9144000" cy="6875463"/>
            <a:chOff x="1" y="0"/>
            <a:chExt cx="9144000" cy="6876000"/>
          </a:xfrm>
        </p:grpSpPr>
        <p:pic>
          <p:nvPicPr>
            <p:cNvPr id="26630" name="Image 6" descr="fond_titre.gif"/>
            <p:cNvPicPr>
              <a:picLocks noChangeAspect="1"/>
            </p:cNvPicPr>
            <p:nvPr userDrawn="1"/>
          </p:nvPicPr>
          <p:blipFill>
            <a:blip r:embed="rId13">
              <a:extLst>
                <a:ext uri="{28A0092B-C50C-407E-A947-70E740481C1C}">
                  <a14:useLocalDpi xmlns:a14="http://schemas.microsoft.com/office/drawing/2010/main" val="0"/>
                </a:ext>
              </a:extLst>
            </a:blip>
            <a:srcRect l="14989" t="13089" r="20146" b="21875"/>
            <a:stretch>
              <a:fillRect/>
            </a:stretch>
          </p:blipFill>
          <p:spPr bwMode="auto">
            <a:xfrm>
              <a:off x="1" y="0"/>
              <a:ext cx="9144000" cy="68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a:off x="1460501" y="2121066"/>
              <a:ext cx="5994400" cy="2222674"/>
            </a:xfrm>
            <a:prstGeom prst="rect">
              <a:avLst/>
            </a:prstGeom>
            <a:solidFill>
              <a:srgbClr val="FFFFFF"/>
            </a:solidFill>
            <a:ln>
              <a:solidFill>
                <a:srgbClr val="FFFFFF"/>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fr-FR">
                <a:solidFill>
                  <a:srgbClr val="000000"/>
                </a:solidFill>
                <a:ea typeface="ＭＳ Ｐゴシック" pitchFamily="34" charset="-128"/>
              </a:endParaRPr>
            </a:p>
          </p:txBody>
        </p:sp>
      </p:grpSp>
      <p:sp>
        <p:nvSpPr>
          <p:cNvPr id="26627" name="Espace réservé du titre 1"/>
          <p:cNvSpPr>
            <a:spLocks noGrp="1"/>
          </p:cNvSpPr>
          <p:nvPr>
            <p:ph type="title"/>
          </p:nvPr>
        </p:nvSpPr>
        <p:spPr bwMode="auto">
          <a:xfrm>
            <a:off x="914400" y="16367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26628" name="Espace réservé du texte 2"/>
          <p:cNvSpPr>
            <a:spLocks noGrp="1"/>
          </p:cNvSpPr>
          <p:nvPr>
            <p:ph type="body" idx="1"/>
          </p:nvPr>
        </p:nvSpPr>
        <p:spPr bwMode="auto">
          <a:xfrm>
            <a:off x="792163" y="3176588"/>
            <a:ext cx="7894637"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26629" name="Image 9"/>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5875338" y="5614988"/>
            <a:ext cx="3036887"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688" r:id="rId1"/>
    <p:sldLayoutId id="2147487735" r:id="rId2"/>
    <p:sldLayoutId id="2147487736" r:id="rId3"/>
    <p:sldLayoutId id="2147487737" r:id="rId4"/>
    <p:sldLayoutId id="2147487738" r:id="rId5"/>
    <p:sldLayoutId id="2147487689" r:id="rId6"/>
    <p:sldLayoutId id="2147487690" r:id="rId7"/>
    <p:sldLayoutId id="2147487739" r:id="rId8"/>
    <p:sldLayoutId id="2147487740" r:id="rId9"/>
    <p:sldLayoutId id="2147487741" r:id="rId10"/>
    <p:sldLayoutId id="2147487691" r:id="rId11"/>
  </p:sldLayoutIdLst>
  <p:hf hdr="0" ftr="0" dt="0"/>
  <p:txStyles>
    <p:titleStyle>
      <a:lvl1pPr algn="ctr" defTabSz="457200" rtl="0" eaLnBrk="0" fontAlgn="base" hangingPunct="0">
        <a:spcBef>
          <a:spcPct val="0"/>
        </a:spcBef>
        <a:spcAft>
          <a:spcPct val="0"/>
        </a:spcAft>
        <a:defRPr sz="4400" kern="1200">
          <a:solidFill>
            <a:srgbClr val="2663B4"/>
          </a:solidFill>
          <a:latin typeface="Verdana"/>
          <a:ea typeface="ＭＳ Ｐゴシック" charset="-128"/>
          <a:cs typeface="Verdana"/>
        </a:defRPr>
      </a:lvl1pPr>
      <a:lvl2pPr algn="ctr" defTabSz="457200" rtl="0" eaLnBrk="0" fontAlgn="base" hangingPunct="0">
        <a:spcBef>
          <a:spcPct val="0"/>
        </a:spcBef>
        <a:spcAft>
          <a:spcPct val="0"/>
        </a:spcAft>
        <a:defRPr sz="4400">
          <a:solidFill>
            <a:srgbClr val="2663B4"/>
          </a:solidFill>
          <a:latin typeface="Verdana" charset="0"/>
          <a:ea typeface="ＭＳ Ｐゴシック" charset="-128"/>
          <a:cs typeface="Verdana" pitchFamily="34" charset="0"/>
        </a:defRPr>
      </a:lvl2pPr>
      <a:lvl3pPr algn="ctr" defTabSz="457200" rtl="0" eaLnBrk="0" fontAlgn="base" hangingPunct="0">
        <a:spcBef>
          <a:spcPct val="0"/>
        </a:spcBef>
        <a:spcAft>
          <a:spcPct val="0"/>
        </a:spcAft>
        <a:defRPr sz="4400">
          <a:solidFill>
            <a:srgbClr val="2663B4"/>
          </a:solidFill>
          <a:latin typeface="Verdana" charset="0"/>
          <a:ea typeface="ＭＳ Ｐゴシック" charset="-128"/>
          <a:cs typeface="Verdana" pitchFamily="34" charset="0"/>
        </a:defRPr>
      </a:lvl3pPr>
      <a:lvl4pPr algn="ctr" defTabSz="457200" rtl="0" eaLnBrk="0" fontAlgn="base" hangingPunct="0">
        <a:spcBef>
          <a:spcPct val="0"/>
        </a:spcBef>
        <a:spcAft>
          <a:spcPct val="0"/>
        </a:spcAft>
        <a:defRPr sz="4400">
          <a:solidFill>
            <a:srgbClr val="2663B4"/>
          </a:solidFill>
          <a:latin typeface="Verdana" charset="0"/>
          <a:ea typeface="ＭＳ Ｐゴシック" charset="-128"/>
          <a:cs typeface="Verdana" pitchFamily="34" charset="0"/>
        </a:defRPr>
      </a:lvl4pPr>
      <a:lvl5pPr algn="ctr" defTabSz="457200" rtl="0" eaLnBrk="0" fontAlgn="base" hangingPunct="0">
        <a:spcBef>
          <a:spcPct val="0"/>
        </a:spcBef>
        <a:spcAft>
          <a:spcPct val="0"/>
        </a:spcAft>
        <a:defRPr sz="4400">
          <a:solidFill>
            <a:srgbClr val="2663B4"/>
          </a:solidFill>
          <a:latin typeface="Verdana" charset="0"/>
          <a:ea typeface="ＭＳ Ｐゴシック" charset="-128"/>
          <a:cs typeface="Verdana" pitchFamily="34" charset="0"/>
        </a:defRPr>
      </a:lvl5pPr>
      <a:lvl6pPr marL="457200" algn="ctr" defTabSz="457200" rtl="0" fontAlgn="base">
        <a:spcBef>
          <a:spcPct val="0"/>
        </a:spcBef>
        <a:spcAft>
          <a:spcPct val="0"/>
        </a:spcAft>
        <a:defRPr sz="4400">
          <a:solidFill>
            <a:srgbClr val="2663B4"/>
          </a:solidFill>
          <a:latin typeface="Verdana" charset="0"/>
          <a:ea typeface="ＭＳ Ｐゴシック" charset="-128"/>
        </a:defRPr>
      </a:lvl6pPr>
      <a:lvl7pPr marL="914400" algn="ctr" defTabSz="457200" rtl="0" fontAlgn="base">
        <a:spcBef>
          <a:spcPct val="0"/>
        </a:spcBef>
        <a:spcAft>
          <a:spcPct val="0"/>
        </a:spcAft>
        <a:defRPr sz="4400">
          <a:solidFill>
            <a:srgbClr val="2663B4"/>
          </a:solidFill>
          <a:latin typeface="Verdana" charset="0"/>
          <a:ea typeface="ＭＳ Ｐゴシック" charset="-128"/>
        </a:defRPr>
      </a:lvl7pPr>
      <a:lvl8pPr marL="1371600" algn="ctr" defTabSz="457200" rtl="0" fontAlgn="base">
        <a:spcBef>
          <a:spcPct val="0"/>
        </a:spcBef>
        <a:spcAft>
          <a:spcPct val="0"/>
        </a:spcAft>
        <a:defRPr sz="4400">
          <a:solidFill>
            <a:srgbClr val="2663B4"/>
          </a:solidFill>
          <a:latin typeface="Verdana" charset="0"/>
          <a:ea typeface="ＭＳ Ｐゴシック" charset="-128"/>
        </a:defRPr>
      </a:lvl8pPr>
      <a:lvl9pPr marL="1828800" algn="ctr" defTabSz="457200" rtl="0" fontAlgn="base">
        <a:spcBef>
          <a:spcPct val="0"/>
        </a:spcBef>
        <a:spcAft>
          <a:spcPct val="0"/>
        </a:spcAft>
        <a:defRPr sz="4400">
          <a:solidFill>
            <a:srgbClr val="2663B4"/>
          </a:solidFill>
          <a:latin typeface="Verdana" charset="0"/>
          <a:ea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b="1" kern="1200">
          <a:solidFill>
            <a:schemeClr val="tx1"/>
          </a:solidFill>
          <a:latin typeface="Verdana"/>
          <a:ea typeface="ＭＳ Ｐゴシック" charset="-128"/>
          <a:cs typeface="Verdana"/>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Verdana"/>
          <a:ea typeface="ＭＳ Ｐゴシック" charset="-128"/>
          <a:cs typeface="Verdana"/>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Verdana"/>
          <a:ea typeface="ＭＳ Ｐゴシック" charset="-128"/>
          <a:cs typeface="Verdana"/>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Verdana"/>
          <a:ea typeface="ＭＳ Ｐゴシック" charset="-128"/>
          <a:cs typeface="Verdana"/>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Verdana"/>
          <a:ea typeface="ＭＳ Ｐゴシック" charset="-128"/>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4818" name="Image 6" descr="fond_diapos.gif"/>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Espace réservé du titre 1"/>
          <p:cNvSpPr>
            <a:spLocks noGrp="1"/>
          </p:cNvSpPr>
          <p:nvPr>
            <p:ph type="title"/>
          </p:nvPr>
        </p:nvSpPr>
        <p:spPr bwMode="auto">
          <a:xfrm>
            <a:off x="457200" y="571500"/>
            <a:ext cx="8229600"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34820"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7402513" y="0"/>
            <a:ext cx="1741487" cy="565150"/>
          </a:xfrm>
          <a:prstGeom prst="rect">
            <a:avLst/>
          </a:prstGeom>
        </p:spPr>
        <p:txBody>
          <a:bodyPr vert="horz" wrap="square" lIns="91440" tIns="45720" rIns="91440" bIns="45720" numCol="1" anchor="b" anchorCtr="0" compatLnSpc="1">
            <a:prstTxWarp prst="textNoShape">
              <a:avLst/>
            </a:prstTxWarp>
          </a:bodyPr>
          <a:lstStyle>
            <a:lvl1pPr algn="ctr">
              <a:defRPr sz="1000">
                <a:solidFill>
                  <a:srgbClr val="898989"/>
                </a:solidFill>
                <a:latin typeface="Verdana" charset="0"/>
              </a:defRPr>
            </a:lvl1pPr>
          </a:lstStyle>
          <a:p>
            <a:pPr>
              <a:defRPr/>
            </a:pPr>
            <a:endParaRPr lang="fr-FR"/>
          </a:p>
        </p:txBody>
      </p:sp>
      <p:sp>
        <p:nvSpPr>
          <p:cNvPr id="5" name="Espace réservé du pied de page 4"/>
          <p:cNvSpPr>
            <a:spLocks noGrp="1"/>
          </p:cNvSpPr>
          <p:nvPr>
            <p:ph type="ftr" sz="quarter" idx="3"/>
          </p:nvPr>
        </p:nvSpPr>
        <p:spPr>
          <a:xfrm>
            <a:off x="3292475" y="0"/>
            <a:ext cx="4110038" cy="565150"/>
          </a:xfrm>
          <a:prstGeom prst="rect">
            <a:avLst/>
          </a:prstGeom>
        </p:spPr>
        <p:txBody>
          <a:bodyPr vert="horz" wrap="square" lIns="91440" tIns="45720" rIns="91440" bIns="45720" numCol="1" anchor="ctr" anchorCtr="0" compatLnSpc="1">
            <a:prstTxWarp prst="textNoShape">
              <a:avLst/>
            </a:prstTxWarp>
          </a:bodyPr>
          <a:lstStyle>
            <a:lvl1pPr>
              <a:defRPr sz="1000" b="1">
                <a:solidFill>
                  <a:srgbClr val="FFFFFF"/>
                </a:solidFill>
                <a:latin typeface="Verdana" charset="0"/>
              </a:defRPr>
            </a:lvl1pPr>
          </a:lstStyle>
          <a:p>
            <a:pPr>
              <a:defRPr/>
            </a:pPr>
            <a:endParaRPr lang="fr-FR"/>
          </a:p>
        </p:txBody>
      </p:sp>
      <p:sp>
        <p:nvSpPr>
          <p:cNvPr id="6" name="Espace réservé du numéro de diapositive 5"/>
          <p:cNvSpPr>
            <a:spLocks noGrp="1"/>
          </p:cNvSpPr>
          <p:nvPr>
            <p:ph type="sldNum" sz="quarter" idx="4"/>
          </p:nvPr>
        </p:nvSpPr>
        <p:spPr>
          <a:xfrm>
            <a:off x="2152650" y="6721475"/>
            <a:ext cx="4826000" cy="136525"/>
          </a:xfrm>
          <a:prstGeom prst="rect">
            <a:avLst/>
          </a:prstGeom>
        </p:spPr>
        <p:txBody>
          <a:bodyPr vert="horz" wrap="square" lIns="91440" tIns="45720" rIns="91440" bIns="45720" numCol="1" anchor="ctr" anchorCtr="0" compatLnSpc="1">
            <a:prstTxWarp prst="textNoShape">
              <a:avLst/>
            </a:prstTxWarp>
          </a:bodyPr>
          <a:lstStyle>
            <a:lvl1pPr algn="ctr">
              <a:defRPr sz="1000" b="1">
                <a:solidFill>
                  <a:schemeClr val="bg1"/>
                </a:solidFill>
                <a:latin typeface="Verdana" charset="0"/>
              </a:defRPr>
            </a:lvl1pPr>
          </a:lstStyle>
          <a:p>
            <a:pPr>
              <a:defRPr/>
            </a:pPr>
            <a:fld id="{8AB99687-3CB4-E943-B2C0-7352651AE725}"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7692" r:id="rId1"/>
    <p:sldLayoutId id="2147487759" r:id="rId2"/>
    <p:sldLayoutId id="2147487693" r:id="rId3"/>
    <p:sldLayoutId id="2147487694" r:id="rId4"/>
    <p:sldLayoutId id="2147487695" r:id="rId5"/>
    <p:sldLayoutId id="2147487696" r:id="rId6"/>
    <p:sldLayoutId id="2147487697" r:id="rId7"/>
    <p:sldLayoutId id="2147487698" r:id="rId8"/>
    <p:sldLayoutId id="2147487699" r:id="rId9"/>
    <p:sldLayoutId id="2147487700" r:id="rId10"/>
    <p:sldLayoutId id="2147487701" r:id="rId11"/>
    <p:sldLayoutId id="2147487702" r:id="rId12"/>
  </p:sldLayoutIdLst>
  <p:hf hdr="0" ftr="0" dt="0"/>
  <p:txStyles>
    <p:titleStyle>
      <a:lvl1pPr algn="l" defTabSz="457200" rtl="0" eaLnBrk="0" fontAlgn="base" hangingPunct="0">
        <a:spcBef>
          <a:spcPct val="0"/>
        </a:spcBef>
        <a:spcAft>
          <a:spcPct val="0"/>
        </a:spcAft>
        <a:defRPr sz="2600" kern="1200">
          <a:solidFill>
            <a:srgbClr val="2663B4"/>
          </a:solidFill>
          <a:latin typeface="Verdana"/>
          <a:ea typeface="ＭＳ Ｐゴシック" charset="-128"/>
          <a:cs typeface="Verdana"/>
        </a:defRPr>
      </a:lvl1pPr>
      <a:lvl2pPr algn="l" defTabSz="457200" rtl="0" eaLnBrk="0" fontAlgn="base" hangingPunct="0">
        <a:spcBef>
          <a:spcPct val="0"/>
        </a:spcBef>
        <a:spcAft>
          <a:spcPct val="0"/>
        </a:spcAft>
        <a:defRPr sz="2600">
          <a:solidFill>
            <a:srgbClr val="2663B4"/>
          </a:solidFill>
          <a:latin typeface="Verdana" charset="0"/>
          <a:ea typeface="ＭＳ Ｐゴシック" charset="-128"/>
          <a:cs typeface="Verdana" pitchFamily="34" charset="0"/>
        </a:defRPr>
      </a:lvl2pPr>
      <a:lvl3pPr algn="l" defTabSz="457200" rtl="0" eaLnBrk="0" fontAlgn="base" hangingPunct="0">
        <a:spcBef>
          <a:spcPct val="0"/>
        </a:spcBef>
        <a:spcAft>
          <a:spcPct val="0"/>
        </a:spcAft>
        <a:defRPr sz="2600">
          <a:solidFill>
            <a:srgbClr val="2663B4"/>
          </a:solidFill>
          <a:latin typeface="Verdana" charset="0"/>
          <a:ea typeface="ＭＳ Ｐゴシック" charset="-128"/>
          <a:cs typeface="Verdana" pitchFamily="34" charset="0"/>
        </a:defRPr>
      </a:lvl3pPr>
      <a:lvl4pPr algn="l" defTabSz="457200" rtl="0" eaLnBrk="0" fontAlgn="base" hangingPunct="0">
        <a:spcBef>
          <a:spcPct val="0"/>
        </a:spcBef>
        <a:spcAft>
          <a:spcPct val="0"/>
        </a:spcAft>
        <a:defRPr sz="2600">
          <a:solidFill>
            <a:srgbClr val="2663B4"/>
          </a:solidFill>
          <a:latin typeface="Verdana" charset="0"/>
          <a:ea typeface="ＭＳ Ｐゴシック" charset="-128"/>
          <a:cs typeface="Verdana" pitchFamily="34" charset="0"/>
        </a:defRPr>
      </a:lvl4pPr>
      <a:lvl5pPr algn="l" defTabSz="457200" rtl="0" eaLnBrk="0" fontAlgn="base" hangingPunct="0">
        <a:spcBef>
          <a:spcPct val="0"/>
        </a:spcBef>
        <a:spcAft>
          <a:spcPct val="0"/>
        </a:spcAft>
        <a:defRPr sz="2600">
          <a:solidFill>
            <a:srgbClr val="2663B4"/>
          </a:solidFill>
          <a:latin typeface="Verdana" charset="0"/>
          <a:ea typeface="ＭＳ Ｐゴシック" charset="-128"/>
          <a:cs typeface="Verdana" pitchFamily="34" charset="0"/>
        </a:defRPr>
      </a:lvl5pPr>
      <a:lvl6pPr marL="457200" algn="l" defTabSz="457200" rtl="0" fontAlgn="base">
        <a:spcBef>
          <a:spcPct val="0"/>
        </a:spcBef>
        <a:spcAft>
          <a:spcPct val="0"/>
        </a:spcAft>
        <a:defRPr sz="2600">
          <a:solidFill>
            <a:srgbClr val="2663B4"/>
          </a:solidFill>
          <a:latin typeface="Verdana" charset="0"/>
          <a:ea typeface="ＭＳ Ｐゴシック" charset="-128"/>
        </a:defRPr>
      </a:lvl6pPr>
      <a:lvl7pPr marL="914400" algn="l" defTabSz="457200" rtl="0" fontAlgn="base">
        <a:spcBef>
          <a:spcPct val="0"/>
        </a:spcBef>
        <a:spcAft>
          <a:spcPct val="0"/>
        </a:spcAft>
        <a:defRPr sz="2600">
          <a:solidFill>
            <a:srgbClr val="2663B4"/>
          </a:solidFill>
          <a:latin typeface="Verdana" charset="0"/>
          <a:ea typeface="ＭＳ Ｐゴシック" charset="-128"/>
        </a:defRPr>
      </a:lvl7pPr>
      <a:lvl8pPr marL="1371600" algn="l" defTabSz="457200" rtl="0" fontAlgn="base">
        <a:spcBef>
          <a:spcPct val="0"/>
        </a:spcBef>
        <a:spcAft>
          <a:spcPct val="0"/>
        </a:spcAft>
        <a:defRPr sz="2600">
          <a:solidFill>
            <a:srgbClr val="2663B4"/>
          </a:solidFill>
          <a:latin typeface="Verdana" charset="0"/>
          <a:ea typeface="ＭＳ Ｐゴシック" charset="-128"/>
        </a:defRPr>
      </a:lvl8pPr>
      <a:lvl9pPr marL="1828800" algn="l" defTabSz="457200" rtl="0" fontAlgn="base">
        <a:spcBef>
          <a:spcPct val="0"/>
        </a:spcBef>
        <a:spcAft>
          <a:spcPct val="0"/>
        </a:spcAft>
        <a:defRPr sz="2600">
          <a:solidFill>
            <a:srgbClr val="2663B4"/>
          </a:solidFill>
          <a:latin typeface="Verdana" charset="0"/>
          <a:ea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14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14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1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14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14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106" name="Grouper 8"/>
          <p:cNvGrpSpPr>
            <a:grpSpLocks/>
          </p:cNvGrpSpPr>
          <p:nvPr/>
        </p:nvGrpSpPr>
        <p:grpSpPr bwMode="auto">
          <a:xfrm>
            <a:off x="0" y="0"/>
            <a:ext cx="9144000" cy="6875463"/>
            <a:chOff x="1" y="0"/>
            <a:chExt cx="9144000" cy="6876000"/>
          </a:xfrm>
        </p:grpSpPr>
        <p:pic>
          <p:nvPicPr>
            <p:cNvPr id="47112" name="Image 6" descr="fond_titre.gif"/>
            <p:cNvPicPr>
              <a:picLocks noChangeAspect="1"/>
            </p:cNvPicPr>
            <p:nvPr userDrawn="1"/>
          </p:nvPicPr>
          <p:blipFill>
            <a:blip r:embed="rId13">
              <a:extLst>
                <a:ext uri="{28A0092B-C50C-407E-A947-70E740481C1C}">
                  <a14:useLocalDpi xmlns:a14="http://schemas.microsoft.com/office/drawing/2010/main" val="0"/>
                </a:ext>
              </a:extLst>
            </a:blip>
            <a:srcRect l="14989" t="13089" r="20146" b="21875"/>
            <a:stretch>
              <a:fillRect/>
            </a:stretch>
          </p:blipFill>
          <p:spPr bwMode="auto">
            <a:xfrm>
              <a:off x="1" y="0"/>
              <a:ext cx="9144000" cy="68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a:off x="1460501" y="2121066"/>
              <a:ext cx="5994400" cy="2222674"/>
            </a:xfrm>
            <a:prstGeom prst="rect">
              <a:avLst/>
            </a:prstGeom>
            <a:solidFill>
              <a:srgbClr val="FFFFFF"/>
            </a:solidFill>
            <a:ln>
              <a:solidFill>
                <a:srgbClr val="FFFFFF"/>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fr-FR">
                <a:solidFill>
                  <a:srgbClr val="000000"/>
                </a:solidFill>
                <a:ea typeface="ＭＳ Ｐゴシック" pitchFamily="34" charset="-128"/>
              </a:endParaRPr>
            </a:p>
          </p:txBody>
        </p:sp>
      </p:grpSp>
      <p:sp>
        <p:nvSpPr>
          <p:cNvPr id="47107"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47108"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a:defRPr/>
            </a:pP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99CDEB2F-27DE-454D-B48B-EFF67602EA98}"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7703" r:id="rId1"/>
    <p:sldLayoutId id="2147487742" r:id="rId2"/>
    <p:sldLayoutId id="2147487743" r:id="rId3"/>
    <p:sldLayoutId id="2147487744" r:id="rId4"/>
    <p:sldLayoutId id="2147487745" r:id="rId5"/>
    <p:sldLayoutId id="2147487704" r:id="rId6"/>
    <p:sldLayoutId id="2147487746" r:id="rId7"/>
    <p:sldLayoutId id="2147487747" r:id="rId8"/>
    <p:sldLayoutId id="2147487748" r:id="rId9"/>
    <p:sldLayoutId id="2147487749" r:id="rId10"/>
    <p:sldLayoutId id="2147487705" r:id="rId11"/>
  </p:sldLayoutIdLst>
  <p:hf hdr="0" ftr="0" dt="0"/>
  <p:txStyles>
    <p:titleStyle>
      <a:lvl1pPr algn="ctr" defTabSz="457200" rtl="0" eaLnBrk="0" fontAlgn="base" hangingPunct="0">
        <a:spcBef>
          <a:spcPct val="0"/>
        </a:spcBef>
        <a:spcAft>
          <a:spcPct val="0"/>
        </a:spcAft>
        <a:defRPr sz="4400" kern="1200">
          <a:solidFill>
            <a:srgbClr val="2663B4"/>
          </a:solidFill>
          <a:latin typeface="Verdana"/>
          <a:ea typeface="ＭＳ Ｐゴシック" charset="-128"/>
          <a:cs typeface="Verdana"/>
        </a:defRPr>
      </a:lvl1pPr>
      <a:lvl2pPr algn="ctr" defTabSz="457200" rtl="0" eaLnBrk="0" fontAlgn="base" hangingPunct="0">
        <a:spcBef>
          <a:spcPct val="0"/>
        </a:spcBef>
        <a:spcAft>
          <a:spcPct val="0"/>
        </a:spcAft>
        <a:defRPr sz="4400">
          <a:solidFill>
            <a:srgbClr val="2663B4"/>
          </a:solidFill>
          <a:latin typeface="Verdana" charset="0"/>
          <a:ea typeface="ＭＳ Ｐゴシック" charset="-128"/>
          <a:cs typeface="Verdana" pitchFamily="34" charset="0"/>
        </a:defRPr>
      </a:lvl2pPr>
      <a:lvl3pPr algn="ctr" defTabSz="457200" rtl="0" eaLnBrk="0" fontAlgn="base" hangingPunct="0">
        <a:spcBef>
          <a:spcPct val="0"/>
        </a:spcBef>
        <a:spcAft>
          <a:spcPct val="0"/>
        </a:spcAft>
        <a:defRPr sz="4400">
          <a:solidFill>
            <a:srgbClr val="2663B4"/>
          </a:solidFill>
          <a:latin typeface="Verdana" charset="0"/>
          <a:ea typeface="ＭＳ Ｐゴシック" charset="-128"/>
          <a:cs typeface="Verdana" pitchFamily="34" charset="0"/>
        </a:defRPr>
      </a:lvl3pPr>
      <a:lvl4pPr algn="ctr" defTabSz="457200" rtl="0" eaLnBrk="0" fontAlgn="base" hangingPunct="0">
        <a:spcBef>
          <a:spcPct val="0"/>
        </a:spcBef>
        <a:spcAft>
          <a:spcPct val="0"/>
        </a:spcAft>
        <a:defRPr sz="4400">
          <a:solidFill>
            <a:srgbClr val="2663B4"/>
          </a:solidFill>
          <a:latin typeface="Verdana" charset="0"/>
          <a:ea typeface="ＭＳ Ｐゴシック" charset="-128"/>
          <a:cs typeface="Verdana" pitchFamily="34" charset="0"/>
        </a:defRPr>
      </a:lvl4pPr>
      <a:lvl5pPr algn="ctr" defTabSz="457200" rtl="0" eaLnBrk="0" fontAlgn="base" hangingPunct="0">
        <a:spcBef>
          <a:spcPct val="0"/>
        </a:spcBef>
        <a:spcAft>
          <a:spcPct val="0"/>
        </a:spcAft>
        <a:defRPr sz="4400">
          <a:solidFill>
            <a:srgbClr val="2663B4"/>
          </a:solidFill>
          <a:latin typeface="Verdana" charset="0"/>
          <a:ea typeface="ＭＳ Ｐゴシック" charset="-128"/>
          <a:cs typeface="Verdana" pitchFamily="34" charset="0"/>
        </a:defRPr>
      </a:lvl5pPr>
      <a:lvl6pPr marL="457200" algn="ctr" defTabSz="457200" rtl="0" fontAlgn="base">
        <a:spcBef>
          <a:spcPct val="0"/>
        </a:spcBef>
        <a:spcAft>
          <a:spcPct val="0"/>
        </a:spcAft>
        <a:defRPr sz="4400">
          <a:solidFill>
            <a:srgbClr val="2663B4"/>
          </a:solidFill>
          <a:latin typeface="Verdana" charset="0"/>
          <a:ea typeface="ＭＳ Ｐゴシック" charset="-128"/>
        </a:defRPr>
      </a:lvl6pPr>
      <a:lvl7pPr marL="914400" algn="ctr" defTabSz="457200" rtl="0" fontAlgn="base">
        <a:spcBef>
          <a:spcPct val="0"/>
        </a:spcBef>
        <a:spcAft>
          <a:spcPct val="0"/>
        </a:spcAft>
        <a:defRPr sz="4400">
          <a:solidFill>
            <a:srgbClr val="2663B4"/>
          </a:solidFill>
          <a:latin typeface="Verdana" charset="0"/>
          <a:ea typeface="ＭＳ Ｐゴシック" charset="-128"/>
        </a:defRPr>
      </a:lvl7pPr>
      <a:lvl8pPr marL="1371600" algn="ctr" defTabSz="457200" rtl="0" fontAlgn="base">
        <a:spcBef>
          <a:spcPct val="0"/>
        </a:spcBef>
        <a:spcAft>
          <a:spcPct val="0"/>
        </a:spcAft>
        <a:defRPr sz="4400">
          <a:solidFill>
            <a:srgbClr val="2663B4"/>
          </a:solidFill>
          <a:latin typeface="Verdana" charset="0"/>
          <a:ea typeface="ＭＳ Ｐゴシック" charset="-128"/>
        </a:defRPr>
      </a:lvl8pPr>
      <a:lvl9pPr marL="1828800" algn="ctr" defTabSz="457200" rtl="0" fontAlgn="base">
        <a:spcBef>
          <a:spcPct val="0"/>
        </a:spcBef>
        <a:spcAft>
          <a:spcPct val="0"/>
        </a:spcAft>
        <a:defRPr sz="4400">
          <a:solidFill>
            <a:srgbClr val="2663B4"/>
          </a:solidFill>
          <a:latin typeface="Verdana" charset="0"/>
          <a:ea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b="1" kern="1200">
          <a:solidFill>
            <a:schemeClr val="tx1"/>
          </a:solidFill>
          <a:latin typeface="Verdana"/>
          <a:ea typeface="ＭＳ Ｐゴシック" charset="-128"/>
          <a:cs typeface="Verdana"/>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Verdana"/>
          <a:ea typeface="ＭＳ Ｐゴシック" charset="-128"/>
          <a:cs typeface="Verdana"/>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Verdana"/>
          <a:ea typeface="ＭＳ Ｐゴシック" charset="-128"/>
          <a:cs typeface="Verdana"/>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Verdana"/>
          <a:ea typeface="ＭＳ Ｐゴシック" charset="-128"/>
          <a:cs typeface="Verdana"/>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Verdana"/>
          <a:ea typeface="ＭＳ Ｐゴシック" charset="-128"/>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9394" name="Image 6" descr="fond_diapos.gif"/>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Espace réservé du titre 1"/>
          <p:cNvSpPr>
            <a:spLocks noGrp="1"/>
          </p:cNvSpPr>
          <p:nvPr>
            <p:ph type="title"/>
          </p:nvPr>
        </p:nvSpPr>
        <p:spPr bwMode="auto">
          <a:xfrm>
            <a:off x="457200" y="571500"/>
            <a:ext cx="8229600"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59396"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7402513" y="0"/>
            <a:ext cx="1741487" cy="565150"/>
          </a:xfrm>
          <a:prstGeom prst="rect">
            <a:avLst/>
          </a:prstGeom>
        </p:spPr>
        <p:txBody>
          <a:bodyPr vert="horz" wrap="square" lIns="91440" tIns="45720" rIns="91440" bIns="45720" numCol="1" anchor="b" anchorCtr="0" compatLnSpc="1">
            <a:prstTxWarp prst="textNoShape">
              <a:avLst/>
            </a:prstTxWarp>
          </a:bodyPr>
          <a:lstStyle>
            <a:lvl1pPr algn="ctr">
              <a:defRPr sz="1000">
                <a:solidFill>
                  <a:srgbClr val="898989"/>
                </a:solidFill>
                <a:latin typeface="Verdana" charset="0"/>
              </a:defRPr>
            </a:lvl1pPr>
          </a:lstStyle>
          <a:p>
            <a:pPr>
              <a:defRPr/>
            </a:pPr>
            <a:endParaRPr lang="fr-FR"/>
          </a:p>
        </p:txBody>
      </p:sp>
      <p:sp>
        <p:nvSpPr>
          <p:cNvPr id="5" name="Espace réservé du pied de page 4"/>
          <p:cNvSpPr>
            <a:spLocks noGrp="1"/>
          </p:cNvSpPr>
          <p:nvPr>
            <p:ph type="ftr" sz="quarter" idx="3"/>
          </p:nvPr>
        </p:nvSpPr>
        <p:spPr>
          <a:xfrm>
            <a:off x="3292475" y="0"/>
            <a:ext cx="4110038" cy="565150"/>
          </a:xfrm>
          <a:prstGeom prst="rect">
            <a:avLst/>
          </a:prstGeom>
        </p:spPr>
        <p:txBody>
          <a:bodyPr vert="horz" wrap="square" lIns="91440" tIns="45720" rIns="91440" bIns="45720" numCol="1" anchor="ctr" anchorCtr="0" compatLnSpc="1">
            <a:prstTxWarp prst="textNoShape">
              <a:avLst/>
            </a:prstTxWarp>
          </a:bodyPr>
          <a:lstStyle>
            <a:lvl1pPr>
              <a:defRPr sz="1000" b="1">
                <a:solidFill>
                  <a:srgbClr val="FFFFFF"/>
                </a:solidFill>
                <a:latin typeface="Verdana" charset="0"/>
              </a:defRPr>
            </a:lvl1pPr>
          </a:lstStyle>
          <a:p>
            <a:pPr>
              <a:defRPr/>
            </a:pPr>
            <a:endParaRPr lang="fr-FR"/>
          </a:p>
        </p:txBody>
      </p:sp>
      <p:sp>
        <p:nvSpPr>
          <p:cNvPr id="6" name="Espace réservé du numéro de diapositive 5"/>
          <p:cNvSpPr>
            <a:spLocks noGrp="1"/>
          </p:cNvSpPr>
          <p:nvPr>
            <p:ph type="sldNum" sz="quarter" idx="4"/>
          </p:nvPr>
        </p:nvSpPr>
        <p:spPr>
          <a:xfrm>
            <a:off x="2152650" y="6721475"/>
            <a:ext cx="4826000" cy="136525"/>
          </a:xfrm>
          <a:prstGeom prst="rect">
            <a:avLst/>
          </a:prstGeom>
        </p:spPr>
        <p:txBody>
          <a:bodyPr vert="horz" wrap="square" lIns="91440" tIns="45720" rIns="91440" bIns="45720" numCol="1" anchor="ctr" anchorCtr="0" compatLnSpc="1">
            <a:prstTxWarp prst="textNoShape">
              <a:avLst/>
            </a:prstTxWarp>
          </a:bodyPr>
          <a:lstStyle>
            <a:lvl1pPr algn="ctr">
              <a:defRPr sz="1000" b="1">
                <a:solidFill>
                  <a:schemeClr val="bg1"/>
                </a:solidFill>
                <a:latin typeface="Verdana" charset="0"/>
              </a:defRPr>
            </a:lvl1pPr>
          </a:lstStyle>
          <a:p>
            <a:pPr>
              <a:defRPr/>
            </a:pPr>
            <a:fld id="{D2ECA867-4B2E-BA48-B920-80CF0EF1C68F}"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7706" r:id="rId1"/>
    <p:sldLayoutId id="2147487707" r:id="rId2"/>
    <p:sldLayoutId id="2147487708" r:id="rId3"/>
    <p:sldLayoutId id="2147487709" r:id="rId4"/>
    <p:sldLayoutId id="2147487710" r:id="rId5"/>
    <p:sldLayoutId id="2147487711" r:id="rId6"/>
    <p:sldLayoutId id="2147487712" r:id="rId7"/>
    <p:sldLayoutId id="2147487713" r:id="rId8"/>
    <p:sldLayoutId id="2147487714" r:id="rId9"/>
    <p:sldLayoutId id="2147487715" r:id="rId10"/>
    <p:sldLayoutId id="2147487716" r:id="rId11"/>
  </p:sldLayoutIdLst>
  <p:hf hdr="0" ftr="0" dt="0"/>
  <p:txStyles>
    <p:titleStyle>
      <a:lvl1pPr algn="l" defTabSz="457200" rtl="0" eaLnBrk="0" fontAlgn="base" hangingPunct="0">
        <a:spcBef>
          <a:spcPct val="0"/>
        </a:spcBef>
        <a:spcAft>
          <a:spcPct val="0"/>
        </a:spcAft>
        <a:defRPr sz="2600" kern="1200">
          <a:solidFill>
            <a:srgbClr val="2663B4"/>
          </a:solidFill>
          <a:latin typeface="Verdana"/>
          <a:ea typeface="ＭＳ Ｐゴシック" charset="-128"/>
          <a:cs typeface="Verdana"/>
        </a:defRPr>
      </a:lvl1pPr>
      <a:lvl2pPr algn="l" defTabSz="457200" rtl="0" eaLnBrk="0" fontAlgn="base" hangingPunct="0">
        <a:spcBef>
          <a:spcPct val="0"/>
        </a:spcBef>
        <a:spcAft>
          <a:spcPct val="0"/>
        </a:spcAft>
        <a:defRPr sz="2600">
          <a:solidFill>
            <a:srgbClr val="2663B4"/>
          </a:solidFill>
          <a:latin typeface="Verdana" charset="0"/>
          <a:ea typeface="ＭＳ Ｐゴシック" charset="-128"/>
          <a:cs typeface="Verdana" pitchFamily="34" charset="0"/>
        </a:defRPr>
      </a:lvl2pPr>
      <a:lvl3pPr algn="l" defTabSz="457200" rtl="0" eaLnBrk="0" fontAlgn="base" hangingPunct="0">
        <a:spcBef>
          <a:spcPct val="0"/>
        </a:spcBef>
        <a:spcAft>
          <a:spcPct val="0"/>
        </a:spcAft>
        <a:defRPr sz="2600">
          <a:solidFill>
            <a:srgbClr val="2663B4"/>
          </a:solidFill>
          <a:latin typeface="Verdana" charset="0"/>
          <a:ea typeface="ＭＳ Ｐゴシック" charset="-128"/>
          <a:cs typeface="Verdana" pitchFamily="34" charset="0"/>
        </a:defRPr>
      </a:lvl3pPr>
      <a:lvl4pPr algn="l" defTabSz="457200" rtl="0" eaLnBrk="0" fontAlgn="base" hangingPunct="0">
        <a:spcBef>
          <a:spcPct val="0"/>
        </a:spcBef>
        <a:spcAft>
          <a:spcPct val="0"/>
        </a:spcAft>
        <a:defRPr sz="2600">
          <a:solidFill>
            <a:srgbClr val="2663B4"/>
          </a:solidFill>
          <a:latin typeface="Verdana" charset="0"/>
          <a:ea typeface="ＭＳ Ｐゴシック" charset="-128"/>
          <a:cs typeface="Verdana" pitchFamily="34" charset="0"/>
        </a:defRPr>
      </a:lvl4pPr>
      <a:lvl5pPr algn="l" defTabSz="457200" rtl="0" eaLnBrk="0" fontAlgn="base" hangingPunct="0">
        <a:spcBef>
          <a:spcPct val="0"/>
        </a:spcBef>
        <a:spcAft>
          <a:spcPct val="0"/>
        </a:spcAft>
        <a:defRPr sz="2600">
          <a:solidFill>
            <a:srgbClr val="2663B4"/>
          </a:solidFill>
          <a:latin typeface="Verdana" charset="0"/>
          <a:ea typeface="ＭＳ Ｐゴシック" charset="-128"/>
          <a:cs typeface="Verdana" pitchFamily="34" charset="0"/>
        </a:defRPr>
      </a:lvl5pPr>
      <a:lvl6pPr marL="457200" algn="l" defTabSz="457200" rtl="0" fontAlgn="base">
        <a:spcBef>
          <a:spcPct val="0"/>
        </a:spcBef>
        <a:spcAft>
          <a:spcPct val="0"/>
        </a:spcAft>
        <a:defRPr sz="2600">
          <a:solidFill>
            <a:srgbClr val="2663B4"/>
          </a:solidFill>
          <a:latin typeface="Verdana" charset="0"/>
          <a:ea typeface="ＭＳ Ｐゴシック" charset="-128"/>
        </a:defRPr>
      </a:lvl6pPr>
      <a:lvl7pPr marL="914400" algn="l" defTabSz="457200" rtl="0" fontAlgn="base">
        <a:spcBef>
          <a:spcPct val="0"/>
        </a:spcBef>
        <a:spcAft>
          <a:spcPct val="0"/>
        </a:spcAft>
        <a:defRPr sz="2600">
          <a:solidFill>
            <a:srgbClr val="2663B4"/>
          </a:solidFill>
          <a:latin typeface="Verdana" charset="0"/>
          <a:ea typeface="ＭＳ Ｐゴシック" charset="-128"/>
        </a:defRPr>
      </a:lvl7pPr>
      <a:lvl8pPr marL="1371600" algn="l" defTabSz="457200" rtl="0" fontAlgn="base">
        <a:spcBef>
          <a:spcPct val="0"/>
        </a:spcBef>
        <a:spcAft>
          <a:spcPct val="0"/>
        </a:spcAft>
        <a:defRPr sz="2600">
          <a:solidFill>
            <a:srgbClr val="2663B4"/>
          </a:solidFill>
          <a:latin typeface="Verdana" charset="0"/>
          <a:ea typeface="ＭＳ Ｐゴシック" charset="-128"/>
        </a:defRPr>
      </a:lvl8pPr>
      <a:lvl9pPr marL="1828800" algn="l" defTabSz="457200" rtl="0" fontAlgn="base">
        <a:spcBef>
          <a:spcPct val="0"/>
        </a:spcBef>
        <a:spcAft>
          <a:spcPct val="0"/>
        </a:spcAft>
        <a:defRPr sz="2600">
          <a:solidFill>
            <a:srgbClr val="2663B4"/>
          </a:solidFill>
          <a:latin typeface="Verdana" charset="0"/>
          <a:ea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14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14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1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14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14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1682" name="Grouper 8"/>
          <p:cNvGrpSpPr>
            <a:grpSpLocks/>
          </p:cNvGrpSpPr>
          <p:nvPr/>
        </p:nvGrpSpPr>
        <p:grpSpPr bwMode="auto">
          <a:xfrm>
            <a:off x="0" y="0"/>
            <a:ext cx="9144000" cy="6875463"/>
            <a:chOff x="1" y="0"/>
            <a:chExt cx="9144000" cy="6876000"/>
          </a:xfrm>
        </p:grpSpPr>
        <p:pic>
          <p:nvPicPr>
            <p:cNvPr id="71688" name="Image 6" descr="fond_titre.gif"/>
            <p:cNvPicPr>
              <a:picLocks noChangeAspect="1"/>
            </p:cNvPicPr>
            <p:nvPr userDrawn="1"/>
          </p:nvPicPr>
          <p:blipFill>
            <a:blip r:embed="rId13">
              <a:extLst>
                <a:ext uri="{28A0092B-C50C-407E-A947-70E740481C1C}">
                  <a14:useLocalDpi xmlns:a14="http://schemas.microsoft.com/office/drawing/2010/main" val="0"/>
                </a:ext>
              </a:extLst>
            </a:blip>
            <a:srcRect l="14989" t="13089" r="20146" b="21875"/>
            <a:stretch>
              <a:fillRect/>
            </a:stretch>
          </p:blipFill>
          <p:spPr bwMode="auto">
            <a:xfrm>
              <a:off x="1" y="0"/>
              <a:ext cx="9144000" cy="68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a:off x="1460501" y="2121066"/>
              <a:ext cx="5994400" cy="2222674"/>
            </a:xfrm>
            <a:prstGeom prst="rect">
              <a:avLst/>
            </a:prstGeom>
            <a:solidFill>
              <a:srgbClr val="FFFFFF"/>
            </a:solidFill>
            <a:ln>
              <a:solidFill>
                <a:srgbClr val="FFFFFF"/>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fr-FR">
                <a:solidFill>
                  <a:srgbClr val="000000"/>
                </a:solidFill>
                <a:ea typeface="ＭＳ Ｐゴシック" pitchFamily="34" charset="-128"/>
              </a:endParaRPr>
            </a:p>
          </p:txBody>
        </p:sp>
      </p:grpSp>
      <p:sp>
        <p:nvSpPr>
          <p:cNvPr id="71683"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71684"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a:defRPr/>
            </a:pP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7A3F883F-71F8-B246-A166-88944F90C648}"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7717" r:id="rId1"/>
    <p:sldLayoutId id="2147487750" r:id="rId2"/>
    <p:sldLayoutId id="2147487751" r:id="rId3"/>
    <p:sldLayoutId id="2147487752" r:id="rId4"/>
    <p:sldLayoutId id="2147487753" r:id="rId5"/>
    <p:sldLayoutId id="2147487718" r:id="rId6"/>
    <p:sldLayoutId id="2147487754" r:id="rId7"/>
    <p:sldLayoutId id="2147487755" r:id="rId8"/>
    <p:sldLayoutId id="2147487756" r:id="rId9"/>
    <p:sldLayoutId id="2147487757" r:id="rId10"/>
    <p:sldLayoutId id="2147487719" r:id="rId11"/>
  </p:sldLayoutIdLst>
  <p:hf hdr="0" ftr="0" dt="0"/>
  <p:txStyles>
    <p:titleStyle>
      <a:lvl1pPr algn="ctr" defTabSz="457200" rtl="0" eaLnBrk="0" fontAlgn="base" hangingPunct="0">
        <a:spcBef>
          <a:spcPct val="0"/>
        </a:spcBef>
        <a:spcAft>
          <a:spcPct val="0"/>
        </a:spcAft>
        <a:defRPr sz="4400" kern="1200">
          <a:solidFill>
            <a:srgbClr val="2663B4"/>
          </a:solidFill>
          <a:latin typeface="Verdana"/>
          <a:ea typeface="ＭＳ Ｐゴシック" charset="-128"/>
          <a:cs typeface="Verdana"/>
        </a:defRPr>
      </a:lvl1pPr>
      <a:lvl2pPr algn="ctr" defTabSz="457200" rtl="0" eaLnBrk="0" fontAlgn="base" hangingPunct="0">
        <a:spcBef>
          <a:spcPct val="0"/>
        </a:spcBef>
        <a:spcAft>
          <a:spcPct val="0"/>
        </a:spcAft>
        <a:defRPr sz="4400">
          <a:solidFill>
            <a:srgbClr val="2663B4"/>
          </a:solidFill>
          <a:latin typeface="Verdana" charset="0"/>
          <a:ea typeface="ＭＳ Ｐゴシック" charset="-128"/>
          <a:cs typeface="Verdana" pitchFamily="34" charset="0"/>
        </a:defRPr>
      </a:lvl2pPr>
      <a:lvl3pPr algn="ctr" defTabSz="457200" rtl="0" eaLnBrk="0" fontAlgn="base" hangingPunct="0">
        <a:spcBef>
          <a:spcPct val="0"/>
        </a:spcBef>
        <a:spcAft>
          <a:spcPct val="0"/>
        </a:spcAft>
        <a:defRPr sz="4400">
          <a:solidFill>
            <a:srgbClr val="2663B4"/>
          </a:solidFill>
          <a:latin typeface="Verdana" charset="0"/>
          <a:ea typeface="ＭＳ Ｐゴシック" charset="-128"/>
          <a:cs typeface="Verdana" pitchFamily="34" charset="0"/>
        </a:defRPr>
      </a:lvl3pPr>
      <a:lvl4pPr algn="ctr" defTabSz="457200" rtl="0" eaLnBrk="0" fontAlgn="base" hangingPunct="0">
        <a:spcBef>
          <a:spcPct val="0"/>
        </a:spcBef>
        <a:spcAft>
          <a:spcPct val="0"/>
        </a:spcAft>
        <a:defRPr sz="4400">
          <a:solidFill>
            <a:srgbClr val="2663B4"/>
          </a:solidFill>
          <a:latin typeface="Verdana" charset="0"/>
          <a:ea typeface="ＭＳ Ｐゴシック" charset="-128"/>
          <a:cs typeface="Verdana" pitchFamily="34" charset="0"/>
        </a:defRPr>
      </a:lvl4pPr>
      <a:lvl5pPr algn="ctr" defTabSz="457200" rtl="0" eaLnBrk="0" fontAlgn="base" hangingPunct="0">
        <a:spcBef>
          <a:spcPct val="0"/>
        </a:spcBef>
        <a:spcAft>
          <a:spcPct val="0"/>
        </a:spcAft>
        <a:defRPr sz="4400">
          <a:solidFill>
            <a:srgbClr val="2663B4"/>
          </a:solidFill>
          <a:latin typeface="Verdana" charset="0"/>
          <a:ea typeface="ＭＳ Ｐゴシック" charset="-128"/>
          <a:cs typeface="Verdana" pitchFamily="34" charset="0"/>
        </a:defRPr>
      </a:lvl5pPr>
      <a:lvl6pPr marL="457200" algn="ctr" defTabSz="457200" rtl="0" fontAlgn="base">
        <a:spcBef>
          <a:spcPct val="0"/>
        </a:spcBef>
        <a:spcAft>
          <a:spcPct val="0"/>
        </a:spcAft>
        <a:defRPr sz="4400">
          <a:solidFill>
            <a:srgbClr val="2663B4"/>
          </a:solidFill>
          <a:latin typeface="Verdana" charset="0"/>
          <a:ea typeface="ＭＳ Ｐゴシック" charset="-128"/>
        </a:defRPr>
      </a:lvl6pPr>
      <a:lvl7pPr marL="914400" algn="ctr" defTabSz="457200" rtl="0" fontAlgn="base">
        <a:spcBef>
          <a:spcPct val="0"/>
        </a:spcBef>
        <a:spcAft>
          <a:spcPct val="0"/>
        </a:spcAft>
        <a:defRPr sz="4400">
          <a:solidFill>
            <a:srgbClr val="2663B4"/>
          </a:solidFill>
          <a:latin typeface="Verdana" charset="0"/>
          <a:ea typeface="ＭＳ Ｐゴシック" charset="-128"/>
        </a:defRPr>
      </a:lvl7pPr>
      <a:lvl8pPr marL="1371600" algn="ctr" defTabSz="457200" rtl="0" fontAlgn="base">
        <a:spcBef>
          <a:spcPct val="0"/>
        </a:spcBef>
        <a:spcAft>
          <a:spcPct val="0"/>
        </a:spcAft>
        <a:defRPr sz="4400">
          <a:solidFill>
            <a:srgbClr val="2663B4"/>
          </a:solidFill>
          <a:latin typeface="Verdana" charset="0"/>
          <a:ea typeface="ＭＳ Ｐゴシック" charset="-128"/>
        </a:defRPr>
      </a:lvl8pPr>
      <a:lvl9pPr marL="1828800" algn="ctr" defTabSz="457200" rtl="0" fontAlgn="base">
        <a:spcBef>
          <a:spcPct val="0"/>
        </a:spcBef>
        <a:spcAft>
          <a:spcPct val="0"/>
        </a:spcAft>
        <a:defRPr sz="4400">
          <a:solidFill>
            <a:srgbClr val="2663B4"/>
          </a:solidFill>
          <a:latin typeface="Verdana" charset="0"/>
          <a:ea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b="1" kern="1200">
          <a:solidFill>
            <a:schemeClr val="tx1"/>
          </a:solidFill>
          <a:latin typeface="Verdana"/>
          <a:ea typeface="ＭＳ Ｐゴシック" charset="-128"/>
          <a:cs typeface="Verdana"/>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Verdana"/>
          <a:ea typeface="ＭＳ Ｐゴシック" charset="-128"/>
          <a:cs typeface="Verdana"/>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Verdana"/>
          <a:ea typeface="ＭＳ Ｐゴシック" charset="-128"/>
          <a:cs typeface="Verdana"/>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Verdana"/>
          <a:ea typeface="ＭＳ Ｐゴシック" charset="-128"/>
          <a:cs typeface="Verdana"/>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Verdana"/>
          <a:ea typeface="ＭＳ Ｐゴシック" charset="-128"/>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10.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pixnio.com/objects/education-school-business-pensil-research" TargetMode="External"/><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leadershipfreak.wordpress.com/2010/05/22/leadership-in-online-learning" TargetMode="External"/><Relationship Id="rId4" Type="http://schemas.openxmlformats.org/officeDocument/2006/relationships/image" Target="../media/image15.jpg"/></Relationships>
</file>

<file path=ppt/slides/_rels/slide2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24.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5" Type="http://schemas.openxmlformats.org/officeDocument/2006/relationships/image" Target="../media/image7.emf"/><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 Id="rId1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gif"/><Relationship Id="rId18" Type="http://schemas.openxmlformats.org/officeDocument/2006/relationships/image" Target="../media/image45.png"/><Relationship Id="rId3" Type="http://schemas.openxmlformats.org/officeDocument/2006/relationships/image" Target="../media/image31.gif"/><Relationship Id="rId21" Type="http://schemas.openxmlformats.org/officeDocument/2006/relationships/image" Target="../media/image48.png"/><Relationship Id="rId7" Type="http://schemas.openxmlformats.org/officeDocument/2006/relationships/image" Target="../media/image35.gif"/><Relationship Id="rId12" Type="http://schemas.openxmlformats.org/officeDocument/2006/relationships/image" Target="../media/image40.png"/><Relationship Id="rId17" Type="http://schemas.openxmlformats.org/officeDocument/2006/relationships/image" Target="../media/image12.emf"/><Relationship Id="rId2" Type="http://schemas.openxmlformats.org/officeDocument/2006/relationships/notesSlide" Target="../notesSlides/notesSlide28.xml"/><Relationship Id="rId16" Type="http://schemas.openxmlformats.org/officeDocument/2006/relationships/image" Target="../media/image44.gif"/><Relationship Id="rId20"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34.jpe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19" Type="http://schemas.openxmlformats.org/officeDocument/2006/relationships/image" Target="../media/image46.png"/><Relationship Id="rId4" Type="http://schemas.openxmlformats.org/officeDocument/2006/relationships/image" Target="../media/image32.jpeg"/><Relationship Id="rId9" Type="http://schemas.openxmlformats.org/officeDocument/2006/relationships/image" Target="../media/image37.png"/><Relationship Id="rId1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4.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mailto:repdoced355@gmail.com"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3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9.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 Id="rId9" Type="http://schemas.openxmlformats.org/officeDocument/2006/relationships/comments" Target="../comments/comment1.xml"/></Relationships>
</file>

<file path=ppt/slides/_rels/slide4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0.tiff"/></Relationships>
</file>

<file path=ppt/slides/_rels/slide42.xml.rels><?xml version="1.0" encoding="UTF-8" standalone="yes"?>
<Relationships xmlns="http://schemas.openxmlformats.org/package/2006/relationships"><Relationship Id="rId3" Type="http://schemas.openxmlformats.org/officeDocument/2006/relationships/hyperlink" Target="https://ecole-doctorale-355.univ-amu.fr/fr/presentation/fonctionnement"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4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jpg"/></Relationships>
</file>

<file path=ppt/slides/_rels/slide4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hyperlink" Target="https://pixabay.com/fr/drapeau-europe-fond-bleu-37926/" TargetMode="External"/><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3.xml"/><Relationship Id="rId1" Type="http://schemas.openxmlformats.org/officeDocument/2006/relationships/slideLayout" Target="../slideLayouts/slideLayout8.xml"/><Relationship Id="rId4" Type="http://schemas.openxmlformats.org/officeDocument/2006/relationships/image" Target="../media/image54.jpeg"/></Relationships>
</file>

<file path=ppt/slides/_rels/slide5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61.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62.xml.rels><?xml version="1.0" encoding="UTF-8" standalone="yes"?>
<Relationships xmlns="http://schemas.openxmlformats.org/package/2006/relationships"><Relationship Id="rId3" Type="http://schemas.openxmlformats.org/officeDocument/2006/relationships/hyperlink" Target="https://www.univ-amu.fr/fr/public/les-formations-du-cipe"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64.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65.xml.rels><?xml version="1.0" encoding="UTF-8" standalone="yes"?>
<Relationships xmlns="http://schemas.openxmlformats.org/package/2006/relationships"><Relationship Id="rId3" Type="http://schemas.openxmlformats.org/officeDocument/2006/relationships/hyperlink" Target="https://ecole-doctorale-355.univ-amu.fr/sites/ecole-doctorale-355.univ-amu.fr/files/public/fo-dfd-31-attestation_de_participation_formation_doctorant_hors-catalogue_0.pdf" TargetMode="External"/><Relationship Id="rId2" Type="http://schemas.openxmlformats.org/officeDocument/2006/relationships/hyperlink" Target="https://ecole-doctorale-355.univ-amu.fr/sites/ecole-doctorale-355.univ-amu.fr/files/public/referentiel_formation_ed_355_0.pdf" TargetMode="Externa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6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hyperlink" Target="http://www.pngall.com/education-png" TargetMode="External"/><Relationship Id="rId4" Type="http://schemas.openxmlformats.org/officeDocument/2006/relationships/image" Target="../media/image56.png"/></Relationships>
</file>

<file path=ppt/slides/_rels/slide67.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68.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69.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57.emf"/><Relationship Id="rId5" Type="http://schemas.openxmlformats.org/officeDocument/2006/relationships/oleObject" Target="../embeddings/oleObject1.bin"/><Relationship Id="rId4" Type="http://schemas.openxmlformats.org/officeDocument/2006/relationships/image" Target="../media/image12.emf"/></Relationships>
</file>

<file path=ppt/slides/_rels/slide7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hyperlink" Target="mailto:repdoced355@gmail.com"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0.emf"/><Relationship Id="rId13" Type="http://schemas.microsoft.com/office/2007/relationships/diagramDrawing" Target="../diagrams/drawing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QuickStyle" Target="../diagrams/quickStyle2.xml"/><Relationship Id="rId5" Type="http://schemas.openxmlformats.org/officeDocument/2006/relationships/diagramQuickStyle" Target="../diagrams/quickStyle1.xml"/><Relationship Id="rId10" Type="http://schemas.openxmlformats.org/officeDocument/2006/relationships/diagramLayout" Target="../diagrams/layout2.xml"/><Relationship Id="rId4" Type="http://schemas.openxmlformats.org/officeDocument/2006/relationships/diagramLayout" Target="../diagrams/layout1.xml"/><Relationship Id="rId9"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a:blip r:embed="rId3">
            <a:extLst>
              <a:ext uri="{28A0092B-C50C-407E-A947-70E740481C1C}">
                <a14:useLocalDpi xmlns:a14="http://schemas.microsoft.com/office/drawing/2010/main" val="0"/>
              </a:ext>
            </a:extLst>
          </a:blip>
          <a:srcRect/>
          <a:stretch>
            <a:fillRect/>
          </a:stretch>
        </p:blipFill>
        <p:spPr bwMode="auto">
          <a:xfrm>
            <a:off x="1352665" y="1774742"/>
            <a:ext cx="6465924" cy="2111458"/>
          </a:xfrm>
          <a:prstGeom prst="rect">
            <a:avLst/>
          </a:prstGeom>
          <a:noFill/>
          <a:ln>
            <a:noFill/>
          </a:ln>
        </p:spPr>
      </p:pic>
      <p:sp>
        <p:nvSpPr>
          <p:cNvPr id="10" name="Titre 9"/>
          <p:cNvSpPr>
            <a:spLocks noGrp="1"/>
          </p:cNvSpPr>
          <p:nvPr>
            <p:ph type="ctrTitle" idx="4294967295"/>
          </p:nvPr>
        </p:nvSpPr>
        <p:spPr>
          <a:xfrm>
            <a:off x="1503363" y="1627188"/>
            <a:ext cx="7640637" cy="1470025"/>
          </a:xfrm>
        </p:spPr>
        <p:txBody>
          <a:bodyPr/>
          <a:lstStyle/>
          <a:p>
            <a:br>
              <a:rPr lang="fr-FR" dirty="0"/>
            </a:br>
            <a:endParaRPr lang="fr-FR" dirty="0"/>
          </a:p>
        </p:txBody>
      </p:sp>
      <p:sp>
        <p:nvSpPr>
          <p:cNvPr id="11" name="Sous-titre 10"/>
          <p:cNvSpPr>
            <a:spLocks noGrp="1"/>
          </p:cNvSpPr>
          <p:nvPr>
            <p:ph type="subTitle" idx="4294967295"/>
          </p:nvPr>
        </p:nvSpPr>
        <p:spPr>
          <a:xfrm>
            <a:off x="1352666" y="3886200"/>
            <a:ext cx="6465924" cy="1752600"/>
          </a:xfrm>
        </p:spPr>
        <p:txBody>
          <a:bodyPr/>
          <a:lstStyle/>
          <a:p>
            <a:pPr marL="0" indent="0" algn="ctr">
              <a:buNone/>
            </a:pPr>
            <a:r>
              <a:rPr lang="fr-FR" sz="2400" dirty="0"/>
              <a:t>Réunion de Rentrée</a:t>
            </a:r>
          </a:p>
          <a:p>
            <a:pPr marL="0" indent="0" algn="ctr">
              <a:buNone/>
            </a:pPr>
            <a:endParaRPr lang="fr-FR" sz="2400" dirty="0">
              <a:solidFill>
                <a:schemeClr val="tx1"/>
              </a:solidFill>
            </a:endParaRPr>
          </a:p>
          <a:p>
            <a:pPr marL="0" indent="0" algn="ctr">
              <a:buNone/>
            </a:pPr>
            <a:r>
              <a:rPr lang="fr-FR" sz="2400" dirty="0"/>
              <a:t>Jeudi 20 octobre</a:t>
            </a:r>
            <a:r>
              <a:rPr lang="fr-FR" sz="2400" dirty="0">
                <a:solidFill>
                  <a:schemeClr val="tx1"/>
                </a:solidFill>
              </a:rPr>
              <a:t> 2022</a:t>
            </a:r>
          </a:p>
          <a:p>
            <a:endParaRPr lang="fr-FR" dirty="0"/>
          </a:p>
          <a:p>
            <a:endParaRPr lang="fr-FR" dirty="0"/>
          </a:p>
        </p:txBody>
      </p:sp>
      <p:pic>
        <p:nvPicPr>
          <p:cNvPr id="3" name="Image 2"/>
          <p:cNvPicPr>
            <a:picLocks noChangeAspect="1"/>
          </p:cNvPicPr>
          <p:nvPr/>
        </p:nvPicPr>
        <p:blipFill>
          <a:blip r:embed="rId4"/>
          <a:stretch>
            <a:fillRect/>
          </a:stretch>
        </p:blipFill>
        <p:spPr>
          <a:xfrm>
            <a:off x="7818589" y="0"/>
            <a:ext cx="765028" cy="642579"/>
          </a:xfrm>
          <a:prstGeom prst="rect">
            <a:avLst/>
          </a:prstGeom>
        </p:spPr>
      </p:pic>
      <p:sp>
        <p:nvSpPr>
          <p:cNvPr id="5" name="Espace réservé du numéro de diapositive 4"/>
          <p:cNvSpPr>
            <a:spLocks noGrp="1"/>
          </p:cNvSpPr>
          <p:nvPr>
            <p:ph type="sldNum" sz="quarter" idx="12"/>
          </p:nvPr>
        </p:nvSpPr>
        <p:spPr/>
        <p:txBody>
          <a:bodyPr/>
          <a:lstStyle/>
          <a:p>
            <a:pPr>
              <a:defRPr/>
            </a:pPr>
            <a:fld id="{F18A0350-D2DB-2B4E-A40D-35651EF7C659}" type="slidenum">
              <a:rPr lang="fr-FR" smtClean="0"/>
              <a:pPr>
                <a:defRPr/>
              </a:pPr>
              <a:t>1</a:t>
            </a:fld>
            <a:endParaRPr lang="fr-FR"/>
          </a:p>
        </p:txBody>
      </p:sp>
    </p:spTree>
    <p:extLst>
      <p:ext uri="{BB962C8B-B14F-4D97-AF65-F5344CB8AC3E}">
        <p14:creationId xmlns:p14="http://schemas.microsoft.com/office/powerpoint/2010/main" val="1039447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Autofit/>
          </a:bodyPr>
          <a:lstStyle/>
          <a:p>
            <a:r>
              <a:rPr lang="fr-FR" sz="3600" dirty="0"/>
              <a:t> </a:t>
            </a:r>
            <a:br>
              <a:rPr lang="fr-FR" sz="3600" dirty="0"/>
            </a:br>
            <a:r>
              <a:rPr lang="fr-FR" sz="3600" dirty="0"/>
              <a:t>Une ED : pour quoi faire ?</a:t>
            </a:r>
            <a:br>
              <a:rPr lang="fr-FR" sz="3600" dirty="0"/>
            </a:br>
            <a:endParaRPr lang="fr-FR" sz="3600"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3297069825"/>
              </p:ext>
            </p:extLst>
          </p:nvPr>
        </p:nvGraphicFramePr>
        <p:xfrm>
          <a:off x="1041400" y="1981200"/>
          <a:ext cx="7543800" cy="454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 4"/>
          <p:cNvPicPr>
            <a:picLocks noChangeAspect="1"/>
          </p:cNvPicPr>
          <p:nvPr/>
        </p:nvPicPr>
        <p:blipFill>
          <a:blip r:embed="rId8"/>
          <a:stretch>
            <a:fillRect/>
          </a:stretch>
        </p:blipFill>
        <p:spPr>
          <a:xfrm>
            <a:off x="8017496" y="0"/>
            <a:ext cx="751854" cy="627279"/>
          </a:xfrm>
          <a:prstGeom prst="rect">
            <a:avLst/>
          </a:prstGeom>
        </p:spPr>
      </p:pic>
      <p:sp>
        <p:nvSpPr>
          <p:cNvPr id="4" name="Espace réservé du numéro de diapositive 3"/>
          <p:cNvSpPr>
            <a:spLocks noGrp="1"/>
          </p:cNvSpPr>
          <p:nvPr>
            <p:ph type="sldNum" sz="quarter" idx="12"/>
          </p:nvPr>
        </p:nvSpPr>
        <p:spPr/>
        <p:txBody>
          <a:bodyPr/>
          <a:lstStyle/>
          <a:p>
            <a:pPr>
              <a:defRPr/>
            </a:pPr>
            <a:fld id="{2A7020E6-ED99-9647-BB4F-31000EE8FEE0}" type="slidenum">
              <a:rPr lang="fr-FR" smtClean="0"/>
              <a:pPr>
                <a:defRPr/>
              </a:pPr>
              <a:t>10</a:t>
            </a:fld>
            <a:endParaRPr lang="fr-FR"/>
          </a:p>
        </p:txBody>
      </p:sp>
    </p:spTree>
    <p:extLst>
      <p:ext uri="{BB962C8B-B14F-4D97-AF65-F5344CB8AC3E}">
        <p14:creationId xmlns:p14="http://schemas.microsoft.com/office/powerpoint/2010/main" val="5051579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br>
              <a:rPr lang="fr-FR" sz="4000" dirty="0"/>
            </a:br>
            <a:br>
              <a:rPr lang="fr-FR" sz="4000" dirty="0"/>
            </a:br>
            <a:br>
              <a:rPr lang="fr-FR" sz="4000" dirty="0"/>
            </a:br>
            <a:br>
              <a:rPr lang="fr-FR" sz="4000" dirty="0"/>
            </a:br>
            <a:br>
              <a:rPr lang="fr-FR" sz="4000" dirty="0"/>
            </a:br>
            <a:br>
              <a:rPr lang="fr-FR" sz="4000" dirty="0"/>
            </a:br>
            <a:br>
              <a:rPr lang="fr-FR" sz="4000" dirty="0"/>
            </a:br>
            <a:br>
              <a:rPr lang="fr-FR" sz="4000" dirty="0"/>
            </a:br>
            <a:r>
              <a:rPr lang="fr-FR" sz="4000" dirty="0"/>
              <a:t>Le doctorat : </a:t>
            </a:r>
            <a:br>
              <a:rPr lang="fr-FR" sz="4000" dirty="0"/>
            </a:br>
            <a:r>
              <a:rPr lang="fr-FR" sz="4000" dirty="0"/>
              <a:t>quelques précisions</a:t>
            </a:r>
            <a:br>
              <a:rPr lang="fr-FR" sz="4000" dirty="0"/>
            </a:br>
            <a:endParaRPr lang="fr-FR" sz="4000" dirty="0"/>
          </a:p>
        </p:txBody>
      </p:sp>
      <p:sp>
        <p:nvSpPr>
          <p:cNvPr id="9" name="Espace réservé du texte 8"/>
          <p:cNvSpPr>
            <a:spLocks noGrp="1"/>
          </p:cNvSpPr>
          <p:nvPr>
            <p:ph type="body" idx="1"/>
          </p:nvPr>
        </p:nvSpPr>
        <p:spPr>
          <a:xfrm>
            <a:off x="722313" y="2451101"/>
            <a:ext cx="7772400" cy="1479631"/>
          </a:xfrm>
        </p:spPr>
        <p:txBody>
          <a:bodyPr/>
          <a:lstStyle/>
          <a:p>
            <a:pPr algn="ctr"/>
            <a:r>
              <a:rPr lang="fr-FR" sz="3600" dirty="0"/>
              <a:t>Le doctorat. Et après ?</a:t>
            </a:r>
          </a:p>
          <a:p>
            <a:pPr algn="ctr"/>
            <a:r>
              <a:rPr lang="fr-FR" sz="3600" dirty="0"/>
              <a:t>Devenir des docteurs</a:t>
            </a:r>
          </a:p>
        </p:txBody>
      </p:sp>
      <p:sp>
        <p:nvSpPr>
          <p:cNvPr id="3" name="Espace réservé du numéro de diapositive 2"/>
          <p:cNvSpPr>
            <a:spLocks noGrp="1"/>
          </p:cNvSpPr>
          <p:nvPr>
            <p:ph type="sldNum" sz="quarter" idx="12"/>
          </p:nvPr>
        </p:nvSpPr>
        <p:spPr/>
        <p:txBody>
          <a:bodyPr/>
          <a:lstStyle/>
          <a:p>
            <a:pPr>
              <a:defRPr/>
            </a:pPr>
            <a:fld id="{C1B71B93-BA34-3743-A689-6AFF916C723F}" type="slidenum">
              <a:rPr lang="fr-FR" smtClean="0"/>
              <a:pPr>
                <a:defRPr/>
              </a:pPr>
              <a:t>11</a:t>
            </a:fld>
            <a:endParaRPr lang="fr-FR"/>
          </a:p>
        </p:txBody>
      </p:sp>
      <p:pic>
        <p:nvPicPr>
          <p:cNvPr id="5" name="Image 4"/>
          <p:cNvPicPr>
            <a:picLocks noChangeAspect="1"/>
          </p:cNvPicPr>
          <p:nvPr/>
        </p:nvPicPr>
        <p:blipFill>
          <a:blip r:embed="rId3"/>
          <a:stretch>
            <a:fillRect/>
          </a:stretch>
        </p:blipFill>
        <p:spPr>
          <a:xfrm>
            <a:off x="7746837" y="0"/>
            <a:ext cx="747876" cy="520183"/>
          </a:xfrm>
          <a:prstGeom prst="rect">
            <a:avLst/>
          </a:prstGeom>
        </p:spPr>
      </p:pic>
      <p:pic>
        <p:nvPicPr>
          <p:cNvPr id="6" name="Image 5" descr="ED00008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8464" y="4406900"/>
            <a:ext cx="2167502" cy="2019333"/>
          </a:xfrm>
          <a:prstGeom prst="rect">
            <a:avLst/>
          </a:prstGeom>
        </p:spPr>
      </p:pic>
    </p:spTree>
    <p:extLst>
      <p:ext uri="{BB962C8B-B14F-4D97-AF65-F5344CB8AC3E}">
        <p14:creationId xmlns:p14="http://schemas.microsoft.com/office/powerpoint/2010/main" val="2628568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536448" y="1008064"/>
            <a:ext cx="8339327" cy="778008"/>
          </a:xfrm>
        </p:spPr>
        <p:txBody>
          <a:bodyPr>
            <a:normAutofit fontScale="90000"/>
          </a:bodyPr>
          <a:lstStyle/>
          <a:p>
            <a:r>
              <a:rPr lang="fr-FR" sz="3600" dirty="0"/>
              <a:t>Suivi de l’insertion professionnelle</a:t>
            </a:r>
            <a:br>
              <a:rPr lang="fr-FR" sz="3600" dirty="0"/>
            </a:br>
            <a:br>
              <a:rPr lang="fr-FR" sz="3600" dirty="0"/>
            </a:br>
            <a:br>
              <a:rPr lang="fr-FR" sz="3600" dirty="0"/>
            </a:br>
            <a:br>
              <a:rPr lang="fr-FR" sz="3600" dirty="0"/>
            </a:br>
            <a:br>
              <a:rPr lang="fr-FR" sz="3600" dirty="0"/>
            </a:br>
            <a:br>
              <a:rPr lang="fr-FR" sz="3600" dirty="0"/>
            </a:br>
            <a:endParaRPr lang="fr-FR" sz="3600" dirty="0"/>
          </a:p>
        </p:txBody>
      </p:sp>
      <p:sp>
        <p:nvSpPr>
          <p:cNvPr id="8" name="Espace réservé du contenu 7"/>
          <p:cNvSpPr>
            <a:spLocks noGrp="1"/>
          </p:cNvSpPr>
          <p:nvPr>
            <p:ph idx="1"/>
          </p:nvPr>
        </p:nvSpPr>
        <p:spPr>
          <a:xfrm>
            <a:off x="719328" y="1922597"/>
            <a:ext cx="7988185" cy="4234363"/>
          </a:xfrm>
        </p:spPr>
        <p:txBody>
          <a:bodyPr/>
          <a:lstStyle/>
          <a:p>
            <a:pPr>
              <a:buFont typeface="Wingdings" pitchFamily="2" charset="2"/>
              <a:buChar char="q"/>
            </a:pPr>
            <a:r>
              <a:rPr lang="fr-FR" sz="2800" b="0" dirty="0"/>
              <a:t>Enquête annuelle </a:t>
            </a:r>
          </a:p>
          <a:p>
            <a:pPr>
              <a:buFont typeface="Wingdings" pitchFamily="2" charset="2"/>
              <a:buChar char="q"/>
            </a:pPr>
            <a:r>
              <a:rPr lang="fr-FR" sz="2800" b="0" dirty="0"/>
              <a:t>Menée par l’Observatoire de la vie Etudiante (OVE) d’AMU</a:t>
            </a:r>
          </a:p>
          <a:p>
            <a:pPr>
              <a:buFont typeface="Wingdings" pitchFamily="2" charset="2"/>
              <a:buChar char="q"/>
            </a:pPr>
            <a:r>
              <a:rPr lang="fr-FR" sz="2800" b="0" dirty="0"/>
              <a:t>Situation des diplômés au </a:t>
            </a:r>
            <a:r>
              <a:rPr lang="fr-FR" sz="2800" dirty="0"/>
              <a:t>1</a:t>
            </a:r>
            <a:r>
              <a:rPr lang="fr-FR" sz="2800" baseline="30000" dirty="0"/>
              <a:t>er</a:t>
            </a:r>
            <a:r>
              <a:rPr lang="fr-FR" sz="2800" dirty="0"/>
              <a:t> mars 2021</a:t>
            </a:r>
          </a:p>
          <a:p>
            <a:pPr marL="914400" lvl="1" indent="-457200">
              <a:buFont typeface="Wingdings" pitchFamily="2" charset="2"/>
              <a:buChar char="Ø"/>
            </a:pPr>
            <a:r>
              <a:rPr lang="fr-FR" sz="2800" b="0" dirty="0"/>
              <a:t>1 an après la soutenance (promotion 2019)</a:t>
            </a:r>
          </a:p>
          <a:p>
            <a:pPr marL="914400" lvl="1" indent="-457200">
              <a:buFont typeface="Wingdings" pitchFamily="2" charset="2"/>
              <a:buChar char="Ø"/>
            </a:pPr>
            <a:r>
              <a:rPr lang="fr-FR" sz="2800" b="0" dirty="0"/>
              <a:t>3 ans après (promotion 2017)</a:t>
            </a:r>
          </a:p>
          <a:p>
            <a:pPr marL="914400" lvl="1" indent="-457200">
              <a:buFont typeface="Wingdings" pitchFamily="2" charset="2"/>
              <a:buChar char="Ø"/>
            </a:pPr>
            <a:r>
              <a:rPr lang="fr-FR" sz="2800" b="0" dirty="0"/>
              <a:t>5 ans après (promotion 2015)</a:t>
            </a:r>
          </a:p>
          <a:p>
            <a:pPr marL="0" indent="0">
              <a:buNone/>
            </a:pPr>
            <a:endParaRPr lang="fr-FR" sz="2400" dirty="0"/>
          </a:p>
          <a:p>
            <a:pPr marL="0" indent="0">
              <a:buNone/>
            </a:pPr>
            <a:endParaRPr lang="fr-FR" dirty="0"/>
          </a:p>
          <a:p>
            <a:pPr marL="0" indent="0">
              <a:buNone/>
            </a:pPr>
            <a:endParaRPr lang="fr-FR" dirty="0"/>
          </a:p>
        </p:txBody>
      </p:sp>
      <p:pic>
        <p:nvPicPr>
          <p:cNvPr id="5" name="Image 4"/>
          <p:cNvPicPr>
            <a:picLocks noChangeAspect="1"/>
          </p:cNvPicPr>
          <p:nvPr/>
        </p:nvPicPr>
        <p:blipFill>
          <a:blip r:embed="rId3"/>
          <a:stretch>
            <a:fillRect/>
          </a:stretch>
        </p:blipFill>
        <p:spPr>
          <a:xfrm>
            <a:off x="7746837" y="0"/>
            <a:ext cx="747876" cy="520183"/>
          </a:xfrm>
          <a:prstGeom prst="rect">
            <a:avLst/>
          </a:prstGeom>
        </p:spPr>
      </p:pic>
      <p:sp>
        <p:nvSpPr>
          <p:cNvPr id="10" name="Espace réservé du numéro de diapositive 9"/>
          <p:cNvSpPr>
            <a:spLocks noGrp="1"/>
          </p:cNvSpPr>
          <p:nvPr>
            <p:ph type="sldNum" sz="quarter" idx="12"/>
          </p:nvPr>
        </p:nvSpPr>
        <p:spPr/>
        <p:txBody>
          <a:bodyPr/>
          <a:lstStyle/>
          <a:p>
            <a:pPr>
              <a:defRPr/>
            </a:pPr>
            <a:fld id="{2A7020E6-ED99-9647-BB4F-31000EE8FEE0}" type="slidenum">
              <a:rPr lang="fr-FR" smtClean="0"/>
              <a:pPr>
                <a:defRPr/>
              </a:pPr>
              <a:t>12</a:t>
            </a:fld>
            <a:endParaRPr lang="fr-FR"/>
          </a:p>
        </p:txBody>
      </p:sp>
    </p:spTree>
    <p:extLst>
      <p:ext uri="{BB962C8B-B14F-4D97-AF65-F5344CB8AC3E}">
        <p14:creationId xmlns:p14="http://schemas.microsoft.com/office/powerpoint/2010/main" val="668389980"/>
      </p:ext>
    </p:extLst>
  </p:cSld>
  <p:clrMapOvr>
    <a:masterClrMapping/>
  </p:clrMapOvr>
  <p:transition spd="slow">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389888" y="1008064"/>
            <a:ext cx="5766816" cy="778008"/>
          </a:xfrm>
        </p:spPr>
        <p:txBody>
          <a:bodyPr>
            <a:normAutofit fontScale="90000"/>
          </a:bodyPr>
          <a:lstStyle/>
          <a:p>
            <a:r>
              <a:rPr lang="fr-FR" sz="3600" dirty="0"/>
              <a:t>Promotion 2019 (I)</a:t>
            </a:r>
            <a:br>
              <a:rPr lang="fr-FR" sz="3600" dirty="0"/>
            </a:br>
            <a:br>
              <a:rPr lang="fr-FR" sz="3600" dirty="0"/>
            </a:br>
            <a:br>
              <a:rPr lang="fr-FR" sz="3600" dirty="0"/>
            </a:br>
            <a:br>
              <a:rPr lang="fr-FR" sz="3600" dirty="0"/>
            </a:br>
            <a:br>
              <a:rPr lang="fr-FR" sz="3600" dirty="0"/>
            </a:br>
            <a:br>
              <a:rPr lang="fr-FR" sz="3600" dirty="0"/>
            </a:br>
            <a:endParaRPr lang="fr-FR" sz="3600" dirty="0"/>
          </a:p>
        </p:txBody>
      </p:sp>
      <p:sp>
        <p:nvSpPr>
          <p:cNvPr id="8" name="Espace réservé du contenu 7"/>
          <p:cNvSpPr>
            <a:spLocks noGrp="1"/>
          </p:cNvSpPr>
          <p:nvPr>
            <p:ph idx="1"/>
          </p:nvPr>
        </p:nvSpPr>
        <p:spPr>
          <a:xfrm>
            <a:off x="1163713" y="1922597"/>
            <a:ext cx="7543800" cy="4234363"/>
          </a:xfrm>
        </p:spPr>
        <p:txBody>
          <a:bodyPr/>
          <a:lstStyle/>
          <a:p>
            <a:pPr>
              <a:buFont typeface="Wingdings" pitchFamily="2" charset="2"/>
              <a:buChar char="q"/>
            </a:pPr>
            <a:r>
              <a:rPr lang="fr-FR" sz="2400" dirty="0"/>
              <a:t>Les répondants</a:t>
            </a:r>
          </a:p>
          <a:p>
            <a:pPr>
              <a:buFont typeface="Arial" panose="020B0604020202020204" pitchFamily="34" charset="0"/>
              <a:buChar char="•"/>
            </a:pPr>
            <a:r>
              <a:rPr lang="fr-FR" sz="2000" dirty="0"/>
              <a:t>43</a:t>
            </a:r>
            <a:r>
              <a:rPr lang="fr-FR" sz="2000" b="0" dirty="0"/>
              <a:t> diplômés, </a:t>
            </a:r>
            <a:r>
              <a:rPr lang="fr-FR" sz="2000" dirty="0"/>
              <a:t>37 </a:t>
            </a:r>
            <a:r>
              <a:rPr lang="fr-FR" sz="2000" b="0" dirty="0"/>
              <a:t>répondants dont </a:t>
            </a:r>
          </a:p>
          <a:p>
            <a:pPr>
              <a:buFont typeface="Arial" panose="020B0604020202020204" pitchFamily="34" charset="0"/>
              <a:buChar char="•"/>
            </a:pPr>
            <a:r>
              <a:rPr lang="fr-FR" sz="2000" b="0" dirty="0"/>
              <a:t>Femmes : </a:t>
            </a:r>
            <a:r>
              <a:rPr lang="fr-FR" sz="2000" dirty="0"/>
              <a:t>51, 4 % </a:t>
            </a:r>
            <a:r>
              <a:rPr lang="fr-FR" sz="2000" b="0" dirty="0"/>
              <a:t>; Hommes : </a:t>
            </a:r>
            <a:r>
              <a:rPr lang="fr-FR" sz="2000" dirty="0"/>
              <a:t>48, 6 %</a:t>
            </a:r>
          </a:p>
          <a:p>
            <a:pPr>
              <a:buFont typeface="Arial" panose="020B0604020202020204" pitchFamily="34" charset="0"/>
              <a:buChar char="•"/>
            </a:pPr>
            <a:r>
              <a:rPr lang="fr-FR" sz="2000" b="0" dirty="0"/>
              <a:t>Age moyen : </a:t>
            </a:r>
            <a:r>
              <a:rPr lang="fr-FR" sz="2000" dirty="0"/>
              <a:t>35</a:t>
            </a:r>
            <a:r>
              <a:rPr lang="fr-FR" sz="2000" b="0" dirty="0"/>
              <a:t> ans</a:t>
            </a:r>
          </a:p>
          <a:p>
            <a:pPr marL="0" indent="0">
              <a:buNone/>
            </a:pPr>
            <a:r>
              <a:rPr lang="fr-FR" sz="2000" b="0" i="1" dirty="0"/>
              <a:t>			</a:t>
            </a:r>
            <a:r>
              <a:rPr lang="fr-FR" sz="2000" b="0" dirty="0"/>
              <a:t>Taux de réponse : </a:t>
            </a:r>
            <a:r>
              <a:rPr lang="fr-FR" sz="2000" dirty="0"/>
              <a:t>86 %</a:t>
            </a:r>
          </a:p>
          <a:p>
            <a:pPr marL="0" indent="0">
              <a:buNone/>
            </a:pPr>
            <a:endParaRPr lang="fr-FR" sz="2400" b="0" dirty="0"/>
          </a:p>
          <a:p>
            <a:pPr>
              <a:buFont typeface="Wingdings" pitchFamily="2" charset="2"/>
              <a:buChar char="q"/>
            </a:pPr>
            <a:r>
              <a:rPr lang="fr-FR" sz="2400" dirty="0"/>
              <a:t>Les résultats</a:t>
            </a:r>
          </a:p>
          <a:p>
            <a:r>
              <a:rPr lang="fr-FR" sz="2000" dirty="0"/>
              <a:t>29 répondants en situation d’emploi</a:t>
            </a:r>
            <a:endParaRPr lang="fr-FR" sz="2000" b="0" dirty="0"/>
          </a:p>
          <a:p>
            <a:pPr marL="0" indent="0">
              <a:buNone/>
            </a:pPr>
            <a:r>
              <a:rPr lang="fr-FR" sz="2000" b="0" dirty="0"/>
              <a:t>			Taux d’insertion : </a:t>
            </a:r>
            <a:r>
              <a:rPr lang="fr-FR" sz="2000" dirty="0"/>
              <a:t>80, 6 %</a:t>
            </a:r>
          </a:p>
          <a:p>
            <a:pPr marL="0" indent="0">
              <a:buNone/>
            </a:pPr>
            <a:endParaRPr lang="fr-FR" sz="2000" b="0" dirty="0"/>
          </a:p>
          <a:p>
            <a:pPr marL="0" indent="0">
              <a:buNone/>
            </a:pPr>
            <a:endParaRPr lang="fr-FR" sz="2400" dirty="0"/>
          </a:p>
          <a:p>
            <a:pPr marL="0" indent="0">
              <a:buNone/>
            </a:pPr>
            <a:endParaRPr lang="fr-FR" dirty="0"/>
          </a:p>
          <a:p>
            <a:pPr marL="0" indent="0">
              <a:buNone/>
            </a:pPr>
            <a:endParaRPr lang="fr-FR" dirty="0"/>
          </a:p>
        </p:txBody>
      </p:sp>
      <p:pic>
        <p:nvPicPr>
          <p:cNvPr id="5" name="Image 4"/>
          <p:cNvPicPr>
            <a:picLocks noChangeAspect="1"/>
          </p:cNvPicPr>
          <p:nvPr/>
        </p:nvPicPr>
        <p:blipFill>
          <a:blip r:embed="rId3"/>
          <a:stretch>
            <a:fillRect/>
          </a:stretch>
        </p:blipFill>
        <p:spPr>
          <a:xfrm>
            <a:off x="7746837" y="0"/>
            <a:ext cx="747876" cy="520183"/>
          </a:xfrm>
          <a:prstGeom prst="rect">
            <a:avLst/>
          </a:prstGeom>
        </p:spPr>
      </p:pic>
      <p:sp>
        <p:nvSpPr>
          <p:cNvPr id="10" name="Espace réservé du numéro de diapositive 9"/>
          <p:cNvSpPr>
            <a:spLocks noGrp="1"/>
          </p:cNvSpPr>
          <p:nvPr>
            <p:ph type="sldNum" sz="quarter" idx="12"/>
          </p:nvPr>
        </p:nvSpPr>
        <p:spPr/>
        <p:txBody>
          <a:bodyPr/>
          <a:lstStyle/>
          <a:p>
            <a:pPr>
              <a:defRPr/>
            </a:pPr>
            <a:fld id="{2A7020E6-ED99-9647-BB4F-31000EE8FEE0}" type="slidenum">
              <a:rPr lang="fr-FR" smtClean="0"/>
              <a:pPr>
                <a:defRPr/>
              </a:pPr>
              <a:t>13</a:t>
            </a:fld>
            <a:endParaRPr lang="fr-FR"/>
          </a:p>
        </p:txBody>
      </p:sp>
      <p:sp>
        <p:nvSpPr>
          <p:cNvPr id="3" name="Flèche vers la droite 2">
            <a:extLst>
              <a:ext uri="{FF2B5EF4-FFF2-40B4-BE49-F238E27FC236}">
                <a16:creationId xmlns:a16="http://schemas.microsoft.com/office/drawing/2014/main" id="{75221F1F-E792-8142-8626-A3C3FFB8C737}"/>
              </a:ext>
            </a:extLst>
          </p:cNvPr>
          <p:cNvSpPr/>
          <p:nvPr/>
        </p:nvSpPr>
        <p:spPr>
          <a:xfrm>
            <a:off x="1389888" y="3429000"/>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Flèche vers la droite 8">
            <a:extLst>
              <a:ext uri="{FF2B5EF4-FFF2-40B4-BE49-F238E27FC236}">
                <a16:creationId xmlns:a16="http://schemas.microsoft.com/office/drawing/2014/main" id="{4BCBBB84-9616-1D48-89D2-9F0A4B995C99}"/>
              </a:ext>
            </a:extLst>
          </p:cNvPr>
          <p:cNvSpPr/>
          <p:nvPr/>
        </p:nvSpPr>
        <p:spPr>
          <a:xfrm>
            <a:off x="1389888" y="5073730"/>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49208256"/>
      </p:ext>
    </p:extLst>
  </p:cSld>
  <p:clrMapOvr>
    <a:masterClrMapping/>
  </p:clrMapOvr>
  <p:transition spd="slow">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389888" y="1008064"/>
            <a:ext cx="5766816" cy="778008"/>
          </a:xfrm>
        </p:spPr>
        <p:txBody>
          <a:bodyPr>
            <a:normAutofit fontScale="90000"/>
          </a:bodyPr>
          <a:lstStyle/>
          <a:p>
            <a:r>
              <a:rPr lang="fr-FR" sz="3600" dirty="0"/>
              <a:t>Promotion 2019 (II)</a:t>
            </a:r>
            <a:br>
              <a:rPr lang="fr-FR" sz="3600" dirty="0"/>
            </a:br>
            <a:br>
              <a:rPr lang="fr-FR" sz="3600" dirty="0"/>
            </a:br>
            <a:br>
              <a:rPr lang="fr-FR" sz="3600" dirty="0"/>
            </a:br>
            <a:br>
              <a:rPr lang="fr-FR" sz="3600" dirty="0"/>
            </a:br>
            <a:br>
              <a:rPr lang="fr-FR" sz="3600" dirty="0"/>
            </a:br>
            <a:br>
              <a:rPr lang="fr-FR" sz="3600" dirty="0"/>
            </a:br>
            <a:endParaRPr lang="fr-FR" sz="3600" dirty="0"/>
          </a:p>
        </p:txBody>
      </p:sp>
      <p:sp>
        <p:nvSpPr>
          <p:cNvPr id="8" name="Espace réservé du contenu 7"/>
          <p:cNvSpPr>
            <a:spLocks noGrp="1"/>
          </p:cNvSpPr>
          <p:nvPr>
            <p:ph idx="1"/>
          </p:nvPr>
        </p:nvSpPr>
        <p:spPr>
          <a:xfrm>
            <a:off x="1163713" y="1786072"/>
            <a:ext cx="7543800" cy="4626919"/>
          </a:xfrm>
        </p:spPr>
        <p:txBody>
          <a:bodyPr/>
          <a:lstStyle/>
          <a:p>
            <a:pPr>
              <a:buFont typeface="Wingdings" pitchFamily="2" charset="2"/>
              <a:buChar char="q"/>
            </a:pPr>
            <a:r>
              <a:rPr lang="fr-FR" sz="2400" dirty="0"/>
              <a:t>Secteurs d’emploi</a:t>
            </a:r>
          </a:p>
          <a:p>
            <a:r>
              <a:rPr lang="fr-FR" sz="2000" b="0" dirty="0"/>
              <a:t>Recherche/</a:t>
            </a:r>
            <a:r>
              <a:rPr lang="fr-FR" sz="2000" b="0" dirty="0" err="1"/>
              <a:t>Ens</a:t>
            </a:r>
            <a:r>
              <a:rPr lang="fr-FR" sz="2000" b="0" dirty="0"/>
              <a:t>. Sup. : </a:t>
            </a:r>
            <a:r>
              <a:rPr lang="fr-FR" sz="2000" dirty="0"/>
              <a:t>65, 5 %</a:t>
            </a:r>
          </a:p>
          <a:p>
            <a:r>
              <a:rPr lang="fr-FR" sz="2000" b="0" dirty="0"/>
              <a:t>Recherche (secteur privé) : </a:t>
            </a:r>
            <a:r>
              <a:rPr lang="fr-FR" sz="2000" dirty="0"/>
              <a:t>6, 9 %</a:t>
            </a:r>
          </a:p>
          <a:p>
            <a:r>
              <a:rPr lang="fr-FR" sz="2000" b="0" dirty="0"/>
              <a:t>Hors recherche :</a:t>
            </a:r>
            <a:r>
              <a:rPr lang="fr-FR" sz="2000" dirty="0"/>
              <a:t> 27, 6 %</a:t>
            </a:r>
          </a:p>
          <a:p>
            <a:pPr>
              <a:buFont typeface="Wingdings" pitchFamily="2" charset="2"/>
              <a:buChar char="q"/>
            </a:pPr>
            <a:r>
              <a:rPr lang="fr-FR" sz="2400" dirty="0"/>
              <a:t>Types de contrat</a:t>
            </a:r>
          </a:p>
          <a:p>
            <a:r>
              <a:rPr lang="fr-FR" sz="2000" b="0" dirty="0"/>
              <a:t>Fonctionnaires :</a:t>
            </a:r>
            <a:r>
              <a:rPr lang="fr-FR" sz="2000" dirty="0"/>
              <a:t> 13, 8 %</a:t>
            </a:r>
          </a:p>
          <a:p>
            <a:r>
              <a:rPr lang="fr-FR" sz="2000" b="0" dirty="0"/>
              <a:t>CDI :</a:t>
            </a:r>
            <a:r>
              <a:rPr lang="fr-FR" sz="2000" dirty="0"/>
              <a:t> 13, 8 %</a:t>
            </a:r>
          </a:p>
          <a:p>
            <a:r>
              <a:rPr lang="fr-FR" sz="2000" b="0" dirty="0"/>
              <a:t>CDD : </a:t>
            </a:r>
            <a:r>
              <a:rPr lang="fr-FR" sz="2000" dirty="0"/>
              <a:t>37, 9 %</a:t>
            </a:r>
          </a:p>
          <a:p>
            <a:r>
              <a:rPr lang="fr-FR" sz="2000" b="0" dirty="0"/>
              <a:t>ATER, Post-Doc: </a:t>
            </a:r>
            <a:r>
              <a:rPr lang="fr-FR" sz="2000" dirty="0"/>
              <a:t>24, 1 % </a:t>
            </a:r>
          </a:p>
          <a:p>
            <a:r>
              <a:rPr lang="fr-FR" sz="2000" b="0" dirty="0"/>
              <a:t>Prof. Libérale, indépendants : </a:t>
            </a:r>
            <a:r>
              <a:rPr lang="fr-FR" sz="2000" dirty="0"/>
              <a:t>10, 3 %</a:t>
            </a:r>
          </a:p>
          <a:p>
            <a:pPr marL="0" indent="0">
              <a:buNone/>
            </a:pPr>
            <a:endParaRPr lang="fr-FR" sz="2000" b="0" dirty="0"/>
          </a:p>
          <a:p>
            <a:pPr>
              <a:buFont typeface="Wingdings" pitchFamily="2" charset="2"/>
              <a:buChar char="q"/>
            </a:pPr>
            <a:r>
              <a:rPr lang="fr-FR" sz="2400" b="1" dirty="0"/>
              <a:t>Salaire net mensuel moyen : 2024 euros</a:t>
            </a:r>
          </a:p>
          <a:p>
            <a:pPr marL="0" indent="0">
              <a:buNone/>
            </a:pPr>
            <a:endParaRPr lang="fr-FR" sz="2400" dirty="0"/>
          </a:p>
          <a:p>
            <a:pPr marL="0" indent="0">
              <a:buNone/>
            </a:pPr>
            <a:endParaRPr lang="fr-FR" dirty="0"/>
          </a:p>
          <a:p>
            <a:pPr marL="0" indent="0">
              <a:buNone/>
            </a:pPr>
            <a:endParaRPr lang="fr-FR" dirty="0"/>
          </a:p>
        </p:txBody>
      </p:sp>
      <p:pic>
        <p:nvPicPr>
          <p:cNvPr id="5" name="Image 4"/>
          <p:cNvPicPr>
            <a:picLocks noChangeAspect="1"/>
          </p:cNvPicPr>
          <p:nvPr/>
        </p:nvPicPr>
        <p:blipFill>
          <a:blip r:embed="rId3"/>
          <a:stretch>
            <a:fillRect/>
          </a:stretch>
        </p:blipFill>
        <p:spPr>
          <a:xfrm>
            <a:off x="7746837" y="0"/>
            <a:ext cx="747876" cy="520183"/>
          </a:xfrm>
          <a:prstGeom prst="rect">
            <a:avLst/>
          </a:prstGeom>
        </p:spPr>
      </p:pic>
      <p:sp>
        <p:nvSpPr>
          <p:cNvPr id="10" name="Espace réservé du numéro de diapositive 9"/>
          <p:cNvSpPr>
            <a:spLocks noGrp="1"/>
          </p:cNvSpPr>
          <p:nvPr>
            <p:ph type="sldNum" sz="quarter" idx="12"/>
          </p:nvPr>
        </p:nvSpPr>
        <p:spPr/>
        <p:txBody>
          <a:bodyPr/>
          <a:lstStyle/>
          <a:p>
            <a:pPr>
              <a:defRPr/>
            </a:pPr>
            <a:fld id="{2A7020E6-ED99-9647-BB4F-31000EE8FEE0}" type="slidenum">
              <a:rPr lang="fr-FR" smtClean="0"/>
              <a:pPr>
                <a:defRPr/>
              </a:pPr>
              <a:t>14</a:t>
            </a:fld>
            <a:endParaRPr lang="fr-FR"/>
          </a:p>
        </p:txBody>
      </p:sp>
    </p:spTree>
    <p:extLst>
      <p:ext uri="{BB962C8B-B14F-4D97-AF65-F5344CB8AC3E}">
        <p14:creationId xmlns:p14="http://schemas.microsoft.com/office/powerpoint/2010/main" val="3908465177"/>
      </p:ext>
    </p:extLst>
  </p:cSld>
  <p:clrMapOvr>
    <a:masterClrMapping/>
  </p:clrMapOvr>
  <p:transition spd="slow">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389888" y="1008064"/>
            <a:ext cx="5766816" cy="778008"/>
          </a:xfrm>
        </p:spPr>
        <p:txBody>
          <a:bodyPr>
            <a:normAutofit fontScale="90000"/>
          </a:bodyPr>
          <a:lstStyle/>
          <a:p>
            <a:r>
              <a:rPr lang="fr-FR" sz="3600" dirty="0"/>
              <a:t>Promotion 2017 (I)</a:t>
            </a:r>
            <a:br>
              <a:rPr lang="fr-FR" sz="3600" dirty="0"/>
            </a:br>
            <a:br>
              <a:rPr lang="fr-FR" sz="3600" dirty="0"/>
            </a:br>
            <a:br>
              <a:rPr lang="fr-FR" sz="3600" dirty="0"/>
            </a:br>
            <a:br>
              <a:rPr lang="fr-FR" sz="3600" dirty="0"/>
            </a:br>
            <a:br>
              <a:rPr lang="fr-FR" sz="3600" dirty="0"/>
            </a:br>
            <a:br>
              <a:rPr lang="fr-FR" sz="3600" dirty="0"/>
            </a:br>
            <a:endParaRPr lang="fr-FR" sz="3600" dirty="0"/>
          </a:p>
        </p:txBody>
      </p:sp>
      <p:sp>
        <p:nvSpPr>
          <p:cNvPr id="8" name="Espace réservé du contenu 7"/>
          <p:cNvSpPr>
            <a:spLocks noGrp="1"/>
          </p:cNvSpPr>
          <p:nvPr>
            <p:ph idx="1"/>
          </p:nvPr>
        </p:nvSpPr>
        <p:spPr>
          <a:xfrm>
            <a:off x="1163713" y="1922597"/>
            <a:ext cx="7543800" cy="4234363"/>
          </a:xfrm>
        </p:spPr>
        <p:txBody>
          <a:bodyPr/>
          <a:lstStyle/>
          <a:p>
            <a:pPr>
              <a:buFont typeface="Wingdings" pitchFamily="2" charset="2"/>
              <a:buChar char="q"/>
            </a:pPr>
            <a:r>
              <a:rPr lang="fr-FR" sz="2400" dirty="0"/>
              <a:t>Les répondants</a:t>
            </a:r>
          </a:p>
          <a:p>
            <a:pPr>
              <a:buFont typeface="Arial" panose="020B0604020202020204" pitchFamily="34" charset="0"/>
              <a:buChar char="•"/>
            </a:pPr>
            <a:r>
              <a:rPr lang="fr-FR" sz="2000" dirty="0"/>
              <a:t>59 </a:t>
            </a:r>
            <a:r>
              <a:rPr lang="fr-FR" sz="2000" b="0" dirty="0"/>
              <a:t>diplômés, 37 répondants dont </a:t>
            </a:r>
          </a:p>
          <a:p>
            <a:pPr>
              <a:buFont typeface="Arial" panose="020B0604020202020204" pitchFamily="34" charset="0"/>
              <a:buChar char="•"/>
            </a:pPr>
            <a:r>
              <a:rPr lang="fr-FR" sz="2000" b="0" dirty="0"/>
              <a:t>Femmes : </a:t>
            </a:r>
            <a:r>
              <a:rPr lang="fr-FR" sz="2000" dirty="0"/>
              <a:t>51, 4 % </a:t>
            </a:r>
            <a:r>
              <a:rPr lang="fr-FR" sz="2000" b="0" dirty="0"/>
              <a:t>; Hommes : </a:t>
            </a:r>
            <a:r>
              <a:rPr lang="fr-FR" sz="2000" dirty="0"/>
              <a:t>48, 6 %</a:t>
            </a:r>
          </a:p>
          <a:p>
            <a:pPr>
              <a:buFont typeface="Arial" panose="020B0604020202020204" pitchFamily="34" charset="0"/>
              <a:buChar char="•"/>
            </a:pPr>
            <a:r>
              <a:rPr lang="fr-FR" sz="2000" b="0" dirty="0"/>
              <a:t>Age moyen : 41</a:t>
            </a:r>
            <a:r>
              <a:rPr lang="fr-FR" sz="2000" dirty="0"/>
              <a:t> ans</a:t>
            </a:r>
          </a:p>
          <a:p>
            <a:pPr marL="0" indent="0">
              <a:buNone/>
            </a:pPr>
            <a:r>
              <a:rPr lang="fr-FR" sz="2000" b="0" i="1" dirty="0"/>
              <a:t>			</a:t>
            </a:r>
            <a:r>
              <a:rPr lang="fr-FR" sz="2000" b="0" dirty="0"/>
              <a:t>Taux de réponse : 80 </a:t>
            </a:r>
            <a:r>
              <a:rPr lang="fr-FR" sz="2000" dirty="0"/>
              <a:t>%</a:t>
            </a:r>
          </a:p>
          <a:p>
            <a:pPr marL="0" indent="0">
              <a:buNone/>
            </a:pPr>
            <a:endParaRPr lang="fr-FR" sz="2400" b="0" dirty="0"/>
          </a:p>
          <a:p>
            <a:pPr>
              <a:buFont typeface="Wingdings" pitchFamily="2" charset="2"/>
              <a:buChar char="q"/>
            </a:pPr>
            <a:r>
              <a:rPr lang="fr-FR" sz="2400" dirty="0"/>
              <a:t>Les résultats</a:t>
            </a:r>
          </a:p>
          <a:p>
            <a:pPr algn="just"/>
            <a:r>
              <a:rPr lang="fr-FR" sz="2000" dirty="0"/>
              <a:t>31 répondants en situation d’emploi </a:t>
            </a:r>
          </a:p>
          <a:p>
            <a:pPr marL="0" indent="0" algn="just">
              <a:buNone/>
            </a:pPr>
            <a:endParaRPr lang="fr-FR" sz="2000" b="0" dirty="0"/>
          </a:p>
          <a:p>
            <a:pPr marL="0" indent="0" algn="just">
              <a:buNone/>
            </a:pPr>
            <a:r>
              <a:rPr lang="fr-FR" sz="2000" b="0" dirty="0"/>
              <a:t>			Taux d’insertion : </a:t>
            </a:r>
            <a:r>
              <a:rPr lang="fr-FR" sz="2000" dirty="0"/>
              <a:t>94, 1 %</a:t>
            </a:r>
          </a:p>
          <a:p>
            <a:pPr marL="0" indent="0">
              <a:buNone/>
            </a:pPr>
            <a:endParaRPr lang="fr-FR" sz="2000" b="0" dirty="0"/>
          </a:p>
          <a:p>
            <a:pPr marL="0" indent="0">
              <a:buNone/>
            </a:pPr>
            <a:endParaRPr lang="fr-FR" sz="2400" dirty="0"/>
          </a:p>
          <a:p>
            <a:pPr marL="0" indent="0">
              <a:buNone/>
            </a:pPr>
            <a:endParaRPr lang="fr-FR" dirty="0"/>
          </a:p>
          <a:p>
            <a:pPr marL="0" indent="0">
              <a:buNone/>
            </a:pPr>
            <a:endParaRPr lang="fr-FR" dirty="0"/>
          </a:p>
        </p:txBody>
      </p:sp>
      <p:pic>
        <p:nvPicPr>
          <p:cNvPr id="5" name="Image 4"/>
          <p:cNvPicPr>
            <a:picLocks noChangeAspect="1"/>
          </p:cNvPicPr>
          <p:nvPr/>
        </p:nvPicPr>
        <p:blipFill>
          <a:blip r:embed="rId3"/>
          <a:stretch>
            <a:fillRect/>
          </a:stretch>
        </p:blipFill>
        <p:spPr>
          <a:xfrm>
            <a:off x="7746837" y="0"/>
            <a:ext cx="747876" cy="520183"/>
          </a:xfrm>
          <a:prstGeom prst="rect">
            <a:avLst/>
          </a:prstGeom>
        </p:spPr>
      </p:pic>
      <p:sp>
        <p:nvSpPr>
          <p:cNvPr id="10" name="Espace réservé du numéro de diapositive 9"/>
          <p:cNvSpPr>
            <a:spLocks noGrp="1"/>
          </p:cNvSpPr>
          <p:nvPr>
            <p:ph type="sldNum" sz="quarter" idx="12"/>
          </p:nvPr>
        </p:nvSpPr>
        <p:spPr/>
        <p:txBody>
          <a:bodyPr/>
          <a:lstStyle/>
          <a:p>
            <a:pPr>
              <a:defRPr/>
            </a:pPr>
            <a:fld id="{2A7020E6-ED99-9647-BB4F-31000EE8FEE0}" type="slidenum">
              <a:rPr lang="fr-FR" smtClean="0"/>
              <a:pPr>
                <a:defRPr/>
              </a:pPr>
              <a:t>15</a:t>
            </a:fld>
            <a:endParaRPr lang="fr-FR"/>
          </a:p>
        </p:txBody>
      </p:sp>
      <p:sp>
        <p:nvSpPr>
          <p:cNvPr id="3" name="Flèche vers la droite 2">
            <a:extLst>
              <a:ext uri="{FF2B5EF4-FFF2-40B4-BE49-F238E27FC236}">
                <a16:creationId xmlns:a16="http://schemas.microsoft.com/office/drawing/2014/main" id="{75221F1F-E792-8142-8626-A3C3FFB8C737}"/>
              </a:ext>
            </a:extLst>
          </p:cNvPr>
          <p:cNvSpPr/>
          <p:nvPr/>
        </p:nvSpPr>
        <p:spPr>
          <a:xfrm>
            <a:off x="1389888" y="3429000"/>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Flèche vers la droite 8">
            <a:extLst>
              <a:ext uri="{FF2B5EF4-FFF2-40B4-BE49-F238E27FC236}">
                <a16:creationId xmlns:a16="http://schemas.microsoft.com/office/drawing/2014/main" id="{4BCBBB84-9616-1D48-89D2-9F0A4B995C99}"/>
              </a:ext>
            </a:extLst>
          </p:cNvPr>
          <p:cNvSpPr/>
          <p:nvPr/>
        </p:nvSpPr>
        <p:spPr>
          <a:xfrm>
            <a:off x="1389888" y="5343540"/>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97179640"/>
      </p:ext>
    </p:extLst>
  </p:cSld>
  <p:clrMapOvr>
    <a:masterClrMapping/>
  </p:clrMapOvr>
  <p:transition spd="slow">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389888" y="1008064"/>
            <a:ext cx="5766816" cy="778008"/>
          </a:xfrm>
        </p:spPr>
        <p:txBody>
          <a:bodyPr>
            <a:normAutofit fontScale="90000"/>
          </a:bodyPr>
          <a:lstStyle/>
          <a:p>
            <a:r>
              <a:rPr lang="fr-FR" sz="3600" dirty="0"/>
              <a:t>Promotion 2017 (II)</a:t>
            </a:r>
            <a:br>
              <a:rPr lang="fr-FR" sz="3600" dirty="0"/>
            </a:br>
            <a:br>
              <a:rPr lang="fr-FR" sz="3600" dirty="0"/>
            </a:br>
            <a:br>
              <a:rPr lang="fr-FR" sz="3600" dirty="0"/>
            </a:br>
            <a:br>
              <a:rPr lang="fr-FR" sz="3600" dirty="0"/>
            </a:br>
            <a:br>
              <a:rPr lang="fr-FR" sz="3600" dirty="0"/>
            </a:br>
            <a:br>
              <a:rPr lang="fr-FR" sz="3600" dirty="0"/>
            </a:br>
            <a:endParaRPr lang="fr-FR" sz="3600" dirty="0"/>
          </a:p>
        </p:txBody>
      </p:sp>
      <p:sp>
        <p:nvSpPr>
          <p:cNvPr id="8" name="Espace réservé du contenu 7"/>
          <p:cNvSpPr>
            <a:spLocks noGrp="1"/>
          </p:cNvSpPr>
          <p:nvPr>
            <p:ph idx="1"/>
          </p:nvPr>
        </p:nvSpPr>
        <p:spPr>
          <a:xfrm>
            <a:off x="1163713" y="1922597"/>
            <a:ext cx="7543800" cy="4380667"/>
          </a:xfrm>
        </p:spPr>
        <p:txBody>
          <a:bodyPr/>
          <a:lstStyle/>
          <a:p>
            <a:pPr>
              <a:buFont typeface="Wingdings" pitchFamily="2" charset="2"/>
              <a:buChar char="q"/>
            </a:pPr>
            <a:r>
              <a:rPr lang="fr-FR" sz="2400" dirty="0"/>
              <a:t>Secteurs d’emploi</a:t>
            </a:r>
          </a:p>
          <a:p>
            <a:r>
              <a:rPr lang="fr-FR" sz="2000" b="0" dirty="0"/>
              <a:t>Recherche/</a:t>
            </a:r>
            <a:r>
              <a:rPr lang="fr-FR" sz="2000" b="0" dirty="0" err="1"/>
              <a:t>Ens</a:t>
            </a:r>
            <a:r>
              <a:rPr lang="fr-FR" sz="2000" b="0" dirty="0"/>
              <a:t>. Sup. : </a:t>
            </a:r>
            <a:r>
              <a:rPr lang="fr-FR" sz="2000" dirty="0"/>
              <a:t>40, 6 %</a:t>
            </a:r>
          </a:p>
          <a:p>
            <a:r>
              <a:rPr lang="fr-FR" sz="2000" b="0" dirty="0"/>
              <a:t>Recherche (secteur privé) : </a:t>
            </a:r>
            <a:r>
              <a:rPr lang="fr-FR" sz="2000" dirty="0"/>
              <a:t>15, 6 %</a:t>
            </a:r>
          </a:p>
          <a:p>
            <a:r>
              <a:rPr lang="fr-FR" sz="2000" b="0" dirty="0"/>
              <a:t>Hors recherche :</a:t>
            </a:r>
            <a:r>
              <a:rPr lang="fr-FR" sz="2000" dirty="0"/>
              <a:t> 43, 8 %</a:t>
            </a:r>
          </a:p>
          <a:p>
            <a:pPr>
              <a:buFont typeface="Wingdings" pitchFamily="2" charset="2"/>
              <a:buChar char="q"/>
            </a:pPr>
            <a:r>
              <a:rPr lang="fr-FR" sz="2400" dirty="0"/>
              <a:t>Types de contrat</a:t>
            </a:r>
          </a:p>
          <a:p>
            <a:r>
              <a:rPr lang="fr-FR" sz="2000" b="0" dirty="0"/>
              <a:t>Fonctionnaires :</a:t>
            </a:r>
            <a:r>
              <a:rPr lang="fr-FR" sz="2000" dirty="0"/>
              <a:t> 28, 1 %</a:t>
            </a:r>
          </a:p>
          <a:p>
            <a:r>
              <a:rPr lang="fr-FR" sz="2000" b="0" dirty="0"/>
              <a:t>CDI :</a:t>
            </a:r>
            <a:r>
              <a:rPr lang="fr-FR" sz="2000" dirty="0"/>
              <a:t>  25 %</a:t>
            </a:r>
          </a:p>
          <a:p>
            <a:r>
              <a:rPr lang="fr-FR" sz="2000" b="0" dirty="0"/>
              <a:t>CDD : 25</a:t>
            </a:r>
            <a:r>
              <a:rPr lang="fr-FR" sz="2000" dirty="0"/>
              <a:t> %</a:t>
            </a:r>
          </a:p>
          <a:p>
            <a:r>
              <a:rPr lang="fr-FR" sz="2000" b="0" dirty="0"/>
              <a:t>ATER, Post-Doc : </a:t>
            </a:r>
            <a:r>
              <a:rPr lang="fr-FR" sz="2000" dirty="0"/>
              <a:t>18, 8 %</a:t>
            </a:r>
          </a:p>
          <a:p>
            <a:r>
              <a:rPr lang="fr-FR" sz="2000" b="0" dirty="0"/>
              <a:t>Profession Libérale, indépendants :3</a:t>
            </a:r>
            <a:r>
              <a:rPr lang="fr-FR" sz="2000" dirty="0"/>
              <a:t>, 1 %</a:t>
            </a:r>
          </a:p>
          <a:p>
            <a:pPr>
              <a:buFont typeface="Wingdings" pitchFamily="2" charset="2"/>
              <a:buChar char="q"/>
            </a:pPr>
            <a:r>
              <a:rPr lang="fr-FR" sz="2400" dirty="0"/>
              <a:t>Salaire net mensuel moyen </a:t>
            </a:r>
            <a:r>
              <a:rPr lang="fr-FR" sz="2000" b="0" dirty="0"/>
              <a:t>: </a:t>
            </a:r>
            <a:r>
              <a:rPr lang="fr-FR" sz="2000" b="1" dirty="0"/>
              <a:t>2097 euros</a:t>
            </a:r>
          </a:p>
          <a:p>
            <a:pPr marL="0" indent="0">
              <a:buNone/>
            </a:pPr>
            <a:endParaRPr lang="fr-FR" sz="2400" dirty="0"/>
          </a:p>
          <a:p>
            <a:pPr marL="0" indent="0">
              <a:buNone/>
            </a:pPr>
            <a:endParaRPr lang="fr-FR" dirty="0"/>
          </a:p>
          <a:p>
            <a:pPr marL="0" indent="0">
              <a:buNone/>
            </a:pPr>
            <a:endParaRPr lang="fr-FR" dirty="0"/>
          </a:p>
        </p:txBody>
      </p:sp>
      <p:pic>
        <p:nvPicPr>
          <p:cNvPr id="5" name="Image 4"/>
          <p:cNvPicPr>
            <a:picLocks noChangeAspect="1"/>
          </p:cNvPicPr>
          <p:nvPr/>
        </p:nvPicPr>
        <p:blipFill>
          <a:blip r:embed="rId3"/>
          <a:stretch>
            <a:fillRect/>
          </a:stretch>
        </p:blipFill>
        <p:spPr>
          <a:xfrm>
            <a:off x="7746837" y="0"/>
            <a:ext cx="747876" cy="520183"/>
          </a:xfrm>
          <a:prstGeom prst="rect">
            <a:avLst/>
          </a:prstGeom>
        </p:spPr>
      </p:pic>
      <p:sp>
        <p:nvSpPr>
          <p:cNvPr id="10" name="Espace réservé du numéro de diapositive 9"/>
          <p:cNvSpPr>
            <a:spLocks noGrp="1"/>
          </p:cNvSpPr>
          <p:nvPr>
            <p:ph type="sldNum" sz="quarter" idx="12"/>
          </p:nvPr>
        </p:nvSpPr>
        <p:spPr/>
        <p:txBody>
          <a:bodyPr/>
          <a:lstStyle/>
          <a:p>
            <a:pPr>
              <a:defRPr/>
            </a:pPr>
            <a:fld id="{2A7020E6-ED99-9647-BB4F-31000EE8FEE0}" type="slidenum">
              <a:rPr lang="fr-FR" smtClean="0"/>
              <a:pPr>
                <a:defRPr/>
              </a:pPr>
              <a:t>16</a:t>
            </a:fld>
            <a:endParaRPr lang="fr-FR"/>
          </a:p>
        </p:txBody>
      </p:sp>
    </p:spTree>
    <p:extLst>
      <p:ext uri="{BB962C8B-B14F-4D97-AF65-F5344CB8AC3E}">
        <p14:creationId xmlns:p14="http://schemas.microsoft.com/office/powerpoint/2010/main" val="606487988"/>
      </p:ext>
    </p:extLst>
  </p:cSld>
  <p:clrMapOvr>
    <a:masterClrMapping/>
  </p:clrMapOvr>
  <p:transition spd="slow">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389888" y="1008064"/>
            <a:ext cx="5766816" cy="778008"/>
          </a:xfrm>
        </p:spPr>
        <p:txBody>
          <a:bodyPr>
            <a:normAutofit fontScale="90000"/>
          </a:bodyPr>
          <a:lstStyle/>
          <a:p>
            <a:r>
              <a:rPr lang="fr-FR" sz="3600" dirty="0"/>
              <a:t>Promotion 2015 (I)</a:t>
            </a:r>
            <a:br>
              <a:rPr lang="fr-FR" sz="3600" dirty="0"/>
            </a:br>
            <a:br>
              <a:rPr lang="fr-FR" sz="3600" dirty="0"/>
            </a:br>
            <a:br>
              <a:rPr lang="fr-FR" sz="3600" dirty="0"/>
            </a:br>
            <a:br>
              <a:rPr lang="fr-FR" sz="3600" dirty="0"/>
            </a:br>
            <a:br>
              <a:rPr lang="fr-FR" sz="3600" dirty="0"/>
            </a:br>
            <a:br>
              <a:rPr lang="fr-FR" sz="3600" dirty="0"/>
            </a:br>
            <a:endParaRPr lang="fr-FR" sz="3600" dirty="0"/>
          </a:p>
        </p:txBody>
      </p:sp>
      <p:sp>
        <p:nvSpPr>
          <p:cNvPr id="8" name="Espace réservé du contenu 7"/>
          <p:cNvSpPr>
            <a:spLocks noGrp="1"/>
          </p:cNvSpPr>
          <p:nvPr>
            <p:ph idx="1"/>
          </p:nvPr>
        </p:nvSpPr>
        <p:spPr>
          <a:xfrm>
            <a:off x="1163713" y="1922597"/>
            <a:ext cx="7543800" cy="4234363"/>
          </a:xfrm>
        </p:spPr>
        <p:txBody>
          <a:bodyPr/>
          <a:lstStyle/>
          <a:p>
            <a:pPr>
              <a:buFont typeface="Wingdings" pitchFamily="2" charset="2"/>
              <a:buChar char="q"/>
            </a:pPr>
            <a:r>
              <a:rPr lang="fr-FR" sz="2400" dirty="0"/>
              <a:t>Les répondants</a:t>
            </a:r>
          </a:p>
          <a:p>
            <a:pPr>
              <a:buFont typeface="Arial" panose="020B0604020202020204" pitchFamily="34" charset="0"/>
              <a:buChar char="•"/>
            </a:pPr>
            <a:r>
              <a:rPr lang="fr-FR" sz="2000" dirty="0"/>
              <a:t>69</a:t>
            </a:r>
            <a:r>
              <a:rPr lang="fr-FR" sz="2000" b="0" dirty="0"/>
              <a:t> diplômés, </a:t>
            </a:r>
            <a:r>
              <a:rPr lang="fr-FR" sz="2000" dirty="0"/>
              <a:t>46</a:t>
            </a:r>
            <a:r>
              <a:rPr lang="fr-FR" sz="2000" b="0" dirty="0"/>
              <a:t> répondants dont </a:t>
            </a:r>
          </a:p>
          <a:p>
            <a:pPr>
              <a:buFont typeface="Arial" panose="020B0604020202020204" pitchFamily="34" charset="0"/>
              <a:buChar char="•"/>
            </a:pPr>
            <a:r>
              <a:rPr lang="fr-FR" sz="2000" b="0" dirty="0"/>
              <a:t>Femmes : </a:t>
            </a:r>
            <a:r>
              <a:rPr lang="fr-FR" sz="2000" dirty="0"/>
              <a:t>68, 1 % </a:t>
            </a:r>
            <a:r>
              <a:rPr lang="fr-FR" sz="2000" b="0" dirty="0"/>
              <a:t>; Hommes : </a:t>
            </a:r>
            <a:r>
              <a:rPr lang="fr-FR" sz="2000" dirty="0"/>
              <a:t>31, 9 %</a:t>
            </a:r>
          </a:p>
          <a:p>
            <a:pPr>
              <a:buFont typeface="Arial" panose="020B0604020202020204" pitchFamily="34" charset="0"/>
              <a:buChar char="•"/>
            </a:pPr>
            <a:r>
              <a:rPr lang="fr-FR" sz="2000" b="0" dirty="0"/>
              <a:t>Age moyen : </a:t>
            </a:r>
            <a:r>
              <a:rPr lang="fr-FR" sz="2000" dirty="0"/>
              <a:t>41 ans</a:t>
            </a:r>
          </a:p>
          <a:p>
            <a:pPr marL="0" indent="0">
              <a:buNone/>
            </a:pPr>
            <a:r>
              <a:rPr lang="fr-FR" sz="2000" b="0" i="1" dirty="0"/>
              <a:t>			</a:t>
            </a:r>
            <a:r>
              <a:rPr lang="fr-FR" sz="2000" b="0" dirty="0"/>
              <a:t>Taux de réponse : </a:t>
            </a:r>
            <a:r>
              <a:rPr lang="fr-FR" sz="2000" dirty="0"/>
              <a:t>66, 7 %</a:t>
            </a:r>
          </a:p>
          <a:p>
            <a:pPr marL="0" indent="0">
              <a:buNone/>
            </a:pPr>
            <a:endParaRPr lang="fr-FR" sz="2400" b="0" dirty="0"/>
          </a:p>
          <a:p>
            <a:pPr>
              <a:buFont typeface="Wingdings" pitchFamily="2" charset="2"/>
              <a:buChar char="q"/>
            </a:pPr>
            <a:r>
              <a:rPr lang="fr-FR" sz="2400" dirty="0"/>
              <a:t>Les résultats</a:t>
            </a:r>
          </a:p>
          <a:p>
            <a:r>
              <a:rPr lang="fr-FR" sz="2000" dirty="0"/>
              <a:t>42 répondants en situation d’emploi</a:t>
            </a:r>
            <a:endParaRPr lang="fr-FR" sz="2000" b="0" dirty="0"/>
          </a:p>
          <a:p>
            <a:pPr marL="0" indent="0">
              <a:buNone/>
            </a:pPr>
            <a:r>
              <a:rPr lang="fr-FR" sz="2000" b="0" dirty="0"/>
              <a:t>			</a:t>
            </a:r>
          </a:p>
          <a:p>
            <a:pPr marL="0" indent="0">
              <a:buNone/>
            </a:pPr>
            <a:r>
              <a:rPr lang="fr-FR" sz="2000" b="0" dirty="0"/>
              <a:t>			Taux d’insertion : </a:t>
            </a:r>
            <a:r>
              <a:rPr lang="fr-FR" sz="2000" dirty="0"/>
              <a:t>95, 5 %</a:t>
            </a:r>
          </a:p>
          <a:p>
            <a:pPr marL="0" indent="0">
              <a:buNone/>
            </a:pPr>
            <a:endParaRPr lang="fr-FR" sz="2000" b="0" dirty="0"/>
          </a:p>
          <a:p>
            <a:pPr marL="0" indent="0">
              <a:buNone/>
            </a:pPr>
            <a:endParaRPr lang="fr-FR" sz="2400" dirty="0"/>
          </a:p>
          <a:p>
            <a:pPr marL="0" indent="0">
              <a:buNone/>
            </a:pPr>
            <a:endParaRPr lang="fr-FR" dirty="0"/>
          </a:p>
          <a:p>
            <a:pPr marL="0" indent="0">
              <a:buNone/>
            </a:pPr>
            <a:endParaRPr lang="fr-FR" dirty="0"/>
          </a:p>
        </p:txBody>
      </p:sp>
      <p:pic>
        <p:nvPicPr>
          <p:cNvPr id="5" name="Image 4"/>
          <p:cNvPicPr>
            <a:picLocks noChangeAspect="1"/>
          </p:cNvPicPr>
          <p:nvPr/>
        </p:nvPicPr>
        <p:blipFill>
          <a:blip r:embed="rId3"/>
          <a:stretch>
            <a:fillRect/>
          </a:stretch>
        </p:blipFill>
        <p:spPr>
          <a:xfrm>
            <a:off x="7746837" y="0"/>
            <a:ext cx="747876" cy="520183"/>
          </a:xfrm>
          <a:prstGeom prst="rect">
            <a:avLst/>
          </a:prstGeom>
        </p:spPr>
      </p:pic>
      <p:sp>
        <p:nvSpPr>
          <p:cNvPr id="10" name="Espace réservé du numéro de diapositive 9"/>
          <p:cNvSpPr>
            <a:spLocks noGrp="1"/>
          </p:cNvSpPr>
          <p:nvPr>
            <p:ph type="sldNum" sz="quarter" idx="12"/>
          </p:nvPr>
        </p:nvSpPr>
        <p:spPr/>
        <p:txBody>
          <a:bodyPr/>
          <a:lstStyle/>
          <a:p>
            <a:pPr>
              <a:defRPr/>
            </a:pPr>
            <a:fld id="{2A7020E6-ED99-9647-BB4F-31000EE8FEE0}" type="slidenum">
              <a:rPr lang="fr-FR" smtClean="0"/>
              <a:pPr>
                <a:defRPr/>
              </a:pPr>
              <a:t>17</a:t>
            </a:fld>
            <a:endParaRPr lang="fr-FR"/>
          </a:p>
        </p:txBody>
      </p:sp>
      <p:sp>
        <p:nvSpPr>
          <p:cNvPr id="3" name="Flèche vers la droite 2">
            <a:extLst>
              <a:ext uri="{FF2B5EF4-FFF2-40B4-BE49-F238E27FC236}">
                <a16:creationId xmlns:a16="http://schemas.microsoft.com/office/drawing/2014/main" id="{75221F1F-E792-8142-8626-A3C3FFB8C737}"/>
              </a:ext>
            </a:extLst>
          </p:cNvPr>
          <p:cNvSpPr/>
          <p:nvPr/>
        </p:nvSpPr>
        <p:spPr>
          <a:xfrm>
            <a:off x="1389888" y="3429000"/>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Flèche vers la droite 8">
            <a:extLst>
              <a:ext uri="{FF2B5EF4-FFF2-40B4-BE49-F238E27FC236}">
                <a16:creationId xmlns:a16="http://schemas.microsoft.com/office/drawing/2014/main" id="{4BCBBB84-9616-1D48-89D2-9F0A4B995C99}"/>
              </a:ext>
            </a:extLst>
          </p:cNvPr>
          <p:cNvSpPr/>
          <p:nvPr/>
        </p:nvSpPr>
        <p:spPr>
          <a:xfrm>
            <a:off x="1389888" y="5365304"/>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89891483"/>
      </p:ext>
    </p:extLst>
  </p:cSld>
  <p:clrMapOvr>
    <a:masterClrMapping/>
  </p:clrMapOvr>
  <p:transition spd="slow">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389888" y="1008064"/>
            <a:ext cx="5766816" cy="778008"/>
          </a:xfrm>
        </p:spPr>
        <p:txBody>
          <a:bodyPr>
            <a:normAutofit fontScale="90000"/>
          </a:bodyPr>
          <a:lstStyle/>
          <a:p>
            <a:r>
              <a:rPr lang="fr-FR" sz="3600" dirty="0"/>
              <a:t>Promotion 2015 (II)</a:t>
            </a:r>
            <a:br>
              <a:rPr lang="fr-FR" sz="3600" dirty="0"/>
            </a:br>
            <a:br>
              <a:rPr lang="fr-FR" sz="3600" dirty="0"/>
            </a:br>
            <a:br>
              <a:rPr lang="fr-FR" sz="3600" dirty="0"/>
            </a:br>
            <a:br>
              <a:rPr lang="fr-FR" sz="3600" dirty="0"/>
            </a:br>
            <a:br>
              <a:rPr lang="fr-FR" sz="3600" dirty="0"/>
            </a:br>
            <a:br>
              <a:rPr lang="fr-FR" sz="3600" dirty="0"/>
            </a:br>
            <a:endParaRPr lang="fr-FR" sz="3600" dirty="0"/>
          </a:p>
        </p:txBody>
      </p:sp>
      <p:sp>
        <p:nvSpPr>
          <p:cNvPr id="8" name="Espace réservé du contenu 7"/>
          <p:cNvSpPr>
            <a:spLocks noGrp="1"/>
          </p:cNvSpPr>
          <p:nvPr>
            <p:ph idx="1"/>
          </p:nvPr>
        </p:nvSpPr>
        <p:spPr>
          <a:xfrm>
            <a:off x="1163713" y="1922597"/>
            <a:ext cx="7543800" cy="4307515"/>
          </a:xfrm>
        </p:spPr>
        <p:txBody>
          <a:bodyPr/>
          <a:lstStyle/>
          <a:p>
            <a:pPr>
              <a:buFont typeface="Wingdings" pitchFamily="2" charset="2"/>
              <a:buChar char="q"/>
            </a:pPr>
            <a:r>
              <a:rPr lang="fr-FR" sz="2400" dirty="0"/>
              <a:t>Secteurs d’emploi</a:t>
            </a:r>
          </a:p>
          <a:p>
            <a:r>
              <a:rPr lang="fr-FR" sz="2000" b="0" dirty="0"/>
              <a:t>Recherche/</a:t>
            </a:r>
            <a:r>
              <a:rPr lang="fr-FR" sz="2000" b="0" dirty="0" err="1"/>
              <a:t>Ens</a:t>
            </a:r>
            <a:r>
              <a:rPr lang="fr-FR" sz="2000" b="0" dirty="0"/>
              <a:t>. Sup. : </a:t>
            </a:r>
            <a:r>
              <a:rPr lang="fr-FR" sz="2000" dirty="0"/>
              <a:t>52, 4 %</a:t>
            </a:r>
          </a:p>
          <a:p>
            <a:r>
              <a:rPr lang="fr-FR" sz="2000" b="0" dirty="0"/>
              <a:t>Recherche (secteur privé) : </a:t>
            </a:r>
            <a:r>
              <a:rPr lang="fr-FR" sz="2000" dirty="0"/>
              <a:t>16, 7 %</a:t>
            </a:r>
          </a:p>
          <a:p>
            <a:r>
              <a:rPr lang="fr-FR" sz="2000" b="0" dirty="0"/>
              <a:t>Hors recherche :</a:t>
            </a:r>
            <a:r>
              <a:rPr lang="fr-FR" sz="2000" dirty="0"/>
              <a:t> 30, 9 %</a:t>
            </a:r>
          </a:p>
          <a:p>
            <a:pPr>
              <a:buFont typeface="Wingdings" pitchFamily="2" charset="2"/>
              <a:buChar char="q"/>
            </a:pPr>
            <a:r>
              <a:rPr lang="fr-FR" sz="2400" dirty="0"/>
              <a:t>Types de contrat</a:t>
            </a:r>
          </a:p>
          <a:p>
            <a:r>
              <a:rPr lang="fr-FR" sz="2000" b="0" dirty="0"/>
              <a:t>Fonctionnaires :</a:t>
            </a:r>
            <a:r>
              <a:rPr lang="fr-FR" sz="2000" dirty="0"/>
              <a:t> 38, 1 %</a:t>
            </a:r>
          </a:p>
          <a:p>
            <a:r>
              <a:rPr lang="fr-FR" sz="2000" b="0" dirty="0"/>
              <a:t>CDI :</a:t>
            </a:r>
            <a:r>
              <a:rPr lang="fr-FR" sz="2000" dirty="0"/>
              <a:t> 19 %</a:t>
            </a:r>
          </a:p>
          <a:p>
            <a:r>
              <a:rPr lang="fr-FR" sz="2000" b="0" dirty="0"/>
              <a:t>CDD : 19%</a:t>
            </a:r>
          </a:p>
          <a:p>
            <a:r>
              <a:rPr lang="fr-FR" sz="2000" b="0" dirty="0"/>
              <a:t>ATER, Post-Doc:</a:t>
            </a:r>
            <a:r>
              <a:rPr lang="fr-FR" sz="2000" dirty="0"/>
              <a:t> 14, 3 %</a:t>
            </a:r>
          </a:p>
          <a:p>
            <a:r>
              <a:rPr lang="fr-FR" sz="2000" b="0" dirty="0"/>
              <a:t>Profession libérale, indépendants :</a:t>
            </a:r>
            <a:r>
              <a:rPr lang="fr-FR" sz="2000" dirty="0"/>
              <a:t> 7, 1 %</a:t>
            </a:r>
          </a:p>
          <a:p>
            <a:pPr>
              <a:buFont typeface="Wingdings" pitchFamily="2" charset="2"/>
              <a:buChar char="q"/>
            </a:pPr>
            <a:r>
              <a:rPr lang="fr-FR" sz="2400" b="1" dirty="0"/>
              <a:t>Salaire net mensuel moyen : 2463 euros</a:t>
            </a:r>
          </a:p>
          <a:p>
            <a:pPr marL="0" indent="0">
              <a:buNone/>
            </a:pPr>
            <a:endParaRPr lang="fr-FR" sz="2400" dirty="0"/>
          </a:p>
          <a:p>
            <a:pPr marL="0" indent="0">
              <a:buNone/>
            </a:pPr>
            <a:endParaRPr lang="fr-FR" dirty="0"/>
          </a:p>
          <a:p>
            <a:pPr marL="0" indent="0">
              <a:buNone/>
            </a:pPr>
            <a:endParaRPr lang="fr-FR" dirty="0"/>
          </a:p>
        </p:txBody>
      </p:sp>
      <p:pic>
        <p:nvPicPr>
          <p:cNvPr id="5" name="Image 4"/>
          <p:cNvPicPr>
            <a:picLocks noChangeAspect="1"/>
          </p:cNvPicPr>
          <p:nvPr/>
        </p:nvPicPr>
        <p:blipFill>
          <a:blip r:embed="rId3"/>
          <a:stretch>
            <a:fillRect/>
          </a:stretch>
        </p:blipFill>
        <p:spPr>
          <a:xfrm>
            <a:off x="7746837" y="0"/>
            <a:ext cx="747876" cy="520183"/>
          </a:xfrm>
          <a:prstGeom prst="rect">
            <a:avLst/>
          </a:prstGeom>
        </p:spPr>
      </p:pic>
      <p:sp>
        <p:nvSpPr>
          <p:cNvPr id="10" name="Espace réservé du numéro de diapositive 9"/>
          <p:cNvSpPr>
            <a:spLocks noGrp="1"/>
          </p:cNvSpPr>
          <p:nvPr>
            <p:ph type="sldNum" sz="quarter" idx="12"/>
          </p:nvPr>
        </p:nvSpPr>
        <p:spPr/>
        <p:txBody>
          <a:bodyPr/>
          <a:lstStyle/>
          <a:p>
            <a:pPr>
              <a:defRPr/>
            </a:pPr>
            <a:fld id="{2A7020E6-ED99-9647-BB4F-31000EE8FEE0}" type="slidenum">
              <a:rPr lang="fr-FR" smtClean="0"/>
              <a:pPr>
                <a:defRPr/>
              </a:pPr>
              <a:t>18</a:t>
            </a:fld>
            <a:endParaRPr lang="fr-FR"/>
          </a:p>
        </p:txBody>
      </p:sp>
    </p:spTree>
    <p:extLst>
      <p:ext uri="{BB962C8B-B14F-4D97-AF65-F5344CB8AC3E}">
        <p14:creationId xmlns:p14="http://schemas.microsoft.com/office/powerpoint/2010/main" val="971285420"/>
      </p:ext>
    </p:extLst>
  </p:cSld>
  <p:clrMapOvr>
    <a:masterClrMapping/>
  </p:clrMapOvr>
  <p:transition spd="slow">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389888" y="1008064"/>
            <a:ext cx="5766816" cy="967040"/>
          </a:xfrm>
        </p:spPr>
        <p:txBody>
          <a:bodyPr>
            <a:normAutofit fontScale="90000"/>
          </a:bodyPr>
          <a:lstStyle/>
          <a:p>
            <a:r>
              <a:rPr lang="fr-FR" sz="3600" dirty="0"/>
              <a:t>Promotion 2015 (III)</a:t>
            </a:r>
            <a:br>
              <a:rPr lang="fr-FR" sz="3600" dirty="0"/>
            </a:br>
            <a:r>
              <a:rPr lang="fr-FR" sz="3600" dirty="0"/>
              <a:t>Répertoire des emplois</a:t>
            </a:r>
            <a:br>
              <a:rPr lang="fr-FR" sz="3600" dirty="0"/>
            </a:br>
            <a:br>
              <a:rPr lang="fr-FR" sz="3600" dirty="0"/>
            </a:br>
            <a:br>
              <a:rPr lang="fr-FR" sz="3600" dirty="0"/>
            </a:br>
            <a:br>
              <a:rPr lang="fr-FR" sz="3600" dirty="0"/>
            </a:br>
            <a:endParaRPr lang="fr-FR" sz="3600" dirty="0"/>
          </a:p>
        </p:txBody>
      </p:sp>
      <p:sp>
        <p:nvSpPr>
          <p:cNvPr id="8" name="Espace réservé du contenu 7"/>
          <p:cNvSpPr>
            <a:spLocks noGrp="1"/>
          </p:cNvSpPr>
          <p:nvPr>
            <p:ph idx="1"/>
          </p:nvPr>
        </p:nvSpPr>
        <p:spPr>
          <a:xfrm>
            <a:off x="793749" y="2240280"/>
            <a:ext cx="7700963" cy="3852672"/>
          </a:xfrm>
        </p:spPr>
        <p:txBody>
          <a:bodyPr/>
          <a:lstStyle/>
          <a:p>
            <a:pPr marL="0" indent="0">
              <a:buNone/>
            </a:pPr>
            <a:r>
              <a:rPr lang="fr-FR" sz="3200" dirty="0"/>
              <a:t>Secteur de la formation</a:t>
            </a:r>
          </a:p>
          <a:p>
            <a:pPr marL="0" indent="0">
              <a:buNone/>
            </a:pPr>
            <a:r>
              <a:rPr lang="fr-FR" sz="3200" dirty="0"/>
              <a:t> </a:t>
            </a:r>
          </a:p>
          <a:p>
            <a:pPr>
              <a:spcBef>
                <a:spcPts val="0"/>
              </a:spcBef>
              <a:buFont typeface="Wingdings" pitchFamily="2" charset="2"/>
              <a:buChar char="v"/>
            </a:pPr>
            <a:endParaRPr lang="fr-FR" sz="1800" dirty="0"/>
          </a:p>
          <a:p>
            <a:pPr>
              <a:spcBef>
                <a:spcPts val="0"/>
              </a:spcBef>
              <a:buFont typeface="Wingdings" pitchFamily="2" charset="2"/>
              <a:buChar char="v"/>
            </a:pPr>
            <a:endParaRPr lang="fr-FR" sz="1800" dirty="0"/>
          </a:p>
          <a:p>
            <a:pPr>
              <a:spcBef>
                <a:spcPts val="0"/>
              </a:spcBef>
              <a:buFont typeface="Wingdings" pitchFamily="2" charset="2"/>
              <a:buChar char="v"/>
            </a:pPr>
            <a:r>
              <a:rPr lang="fr-FR" sz="1800" dirty="0"/>
              <a:t>Professeur agrégé dans le secondaire (histoire, italien)</a:t>
            </a:r>
          </a:p>
          <a:p>
            <a:pPr>
              <a:spcBef>
                <a:spcPts val="0"/>
              </a:spcBef>
              <a:buFont typeface="Wingdings" pitchFamily="2" charset="2"/>
              <a:buChar char="v"/>
            </a:pPr>
            <a:r>
              <a:rPr lang="fr-FR" sz="1800" dirty="0"/>
              <a:t>Professeur des écoles</a:t>
            </a:r>
          </a:p>
          <a:p>
            <a:pPr>
              <a:spcBef>
                <a:spcPts val="0"/>
              </a:spcBef>
              <a:buFont typeface="Wingdings" pitchFamily="2" charset="2"/>
              <a:buChar char="v"/>
            </a:pPr>
            <a:r>
              <a:rPr lang="fr-FR" sz="1800" dirty="0"/>
              <a:t>Professeur en langue arabe et civilisation arabo-islamique</a:t>
            </a:r>
          </a:p>
          <a:p>
            <a:pPr marL="0" indent="0">
              <a:spcBef>
                <a:spcPts val="0"/>
              </a:spcBef>
              <a:buNone/>
            </a:pPr>
            <a:endParaRPr lang="fr-FR" sz="1800" dirty="0"/>
          </a:p>
          <a:p>
            <a:pPr marL="0" indent="0">
              <a:spcBef>
                <a:spcPts val="0"/>
              </a:spcBef>
              <a:buNone/>
            </a:pPr>
            <a:endParaRPr lang="fr-FR" sz="1800" dirty="0"/>
          </a:p>
          <a:p>
            <a:pPr marL="0" indent="0">
              <a:spcBef>
                <a:spcPts val="0"/>
              </a:spcBef>
              <a:buNone/>
            </a:pPr>
            <a:endParaRPr lang="fr-FR" sz="1800" dirty="0"/>
          </a:p>
          <a:p>
            <a:pPr marL="0" indent="0">
              <a:buNone/>
            </a:pPr>
            <a:endParaRPr lang="fr-FR" sz="1800" dirty="0"/>
          </a:p>
          <a:p>
            <a:pPr marL="0" indent="0">
              <a:buNone/>
            </a:pPr>
            <a:endParaRPr lang="fr-FR" sz="1800" dirty="0"/>
          </a:p>
        </p:txBody>
      </p:sp>
      <p:pic>
        <p:nvPicPr>
          <p:cNvPr id="5" name="Image 4"/>
          <p:cNvPicPr>
            <a:picLocks noChangeAspect="1"/>
          </p:cNvPicPr>
          <p:nvPr/>
        </p:nvPicPr>
        <p:blipFill>
          <a:blip r:embed="rId3"/>
          <a:stretch>
            <a:fillRect/>
          </a:stretch>
        </p:blipFill>
        <p:spPr>
          <a:xfrm>
            <a:off x="7746837" y="0"/>
            <a:ext cx="747876" cy="520183"/>
          </a:xfrm>
          <a:prstGeom prst="rect">
            <a:avLst/>
          </a:prstGeom>
        </p:spPr>
      </p:pic>
      <p:sp>
        <p:nvSpPr>
          <p:cNvPr id="10" name="Espace réservé du numéro de diapositive 9"/>
          <p:cNvSpPr>
            <a:spLocks noGrp="1"/>
          </p:cNvSpPr>
          <p:nvPr>
            <p:ph type="sldNum" sz="quarter" idx="12"/>
          </p:nvPr>
        </p:nvSpPr>
        <p:spPr/>
        <p:txBody>
          <a:bodyPr/>
          <a:lstStyle/>
          <a:p>
            <a:pPr>
              <a:defRPr/>
            </a:pPr>
            <a:fld id="{2A7020E6-ED99-9647-BB4F-31000EE8FEE0}" type="slidenum">
              <a:rPr lang="fr-FR" smtClean="0"/>
              <a:pPr>
                <a:defRPr/>
              </a:pPr>
              <a:t>19</a:t>
            </a:fld>
            <a:endParaRPr lang="fr-FR"/>
          </a:p>
        </p:txBody>
      </p:sp>
      <p:pic>
        <p:nvPicPr>
          <p:cNvPr id="7" name="Image 6" descr="Une image contenant intérieur, table, assis, en bois&#10;&#10;Description générée automatiquement">
            <a:extLst>
              <a:ext uri="{FF2B5EF4-FFF2-40B4-BE49-F238E27FC236}">
                <a16:creationId xmlns:a16="http://schemas.microsoft.com/office/drawing/2014/main" id="{9555D8F2-E282-8341-AAF4-393C79F7A6D5}"/>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439267" y="2240280"/>
            <a:ext cx="2055446" cy="1369717"/>
          </a:xfrm>
          <a:prstGeom prst="rect">
            <a:avLst/>
          </a:prstGeom>
        </p:spPr>
      </p:pic>
    </p:spTree>
    <p:extLst>
      <p:ext uri="{BB962C8B-B14F-4D97-AF65-F5344CB8AC3E}">
        <p14:creationId xmlns:p14="http://schemas.microsoft.com/office/powerpoint/2010/main" val="1302204580"/>
      </p:ext>
    </p:extLst>
  </p:cSld>
  <p:clrMapOvr>
    <a:masterClrMapping/>
  </p:clrMapOvr>
  <p:transition spd="slow">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br>
              <a:rPr lang="fr-FR" sz="4000" dirty="0"/>
            </a:br>
            <a:br>
              <a:rPr lang="fr-FR" sz="4000" dirty="0"/>
            </a:br>
            <a:br>
              <a:rPr lang="fr-FR" sz="4000" dirty="0"/>
            </a:br>
            <a:br>
              <a:rPr lang="fr-FR" sz="4000" dirty="0"/>
            </a:br>
            <a:br>
              <a:rPr lang="fr-FR" sz="4000" dirty="0"/>
            </a:br>
            <a:br>
              <a:rPr lang="fr-FR" sz="4000" dirty="0"/>
            </a:br>
            <a:br>
              <a:rPr lang="fr-FR" sz="4000" dirty="0"/>
            </a:br>
            <a:br>
              <a:rPr lang="fr-FR" sz="4000" dirty="0"/>
            </a:br>
            <a:r>
              <a:rPr lang="fr-FR" sz="4000" dirty="0"/>
              <a:t>Le doctorat : </a:t>
            </a:r>
            <a:br>
              <a:rPr lang="fr-FR" sz="4000" dirty="0"/>
            </a:br>
            <a:r>
              <a:rPr lang="fr-FR" sz="4000" dirty="0"/>
              <a:t>quelques précisions</a:t>
            </a:r>
            <a:br>
              <a:rPr lang="fr-FR" sz="4000" dirty="0"/>
            </a:br>
            <a:endParaRPr lang="fr-FR" sz="4000" dirty="0"/>
          </a:p>
        </p:txBody>
      </p:sp>
      <p:sp>
        <p:nvSpPr>
          <p:cNvPr id="9" name="Espace réservé du texte 8"/>
          <p:cNvSpPr>
            <a:spLocks noGrp="1"/>
          </p:cNvSpPr>
          <p:nvPr>
            <p:ph type="body" idx="1"/>
          </p:nvPr>
        </p:nvSpPr>
        <p:spPr/>
        <p:txBody>
          <a:bodyPr/>
          <a:lstStyle/>
          <a:p>
            <a:r>
              <a:rPr lang="fr-FR" sz="3600" dirty="0"/>
              <a:t>Le doctorat. </a:t>
            </a:r>
          </a:p>
          <a:p>
            <a:r>
              <a:rPr lang="fr-FR" sz="3600" dirty="0"/>
              <a:t>Quelques précisions</a:t>
            </a:r>
          </a:p>
          <a:p>
            <a:endParaRPr lang="fr-FR" sz="3600" dirty="0"/>
          </a:p>
        </p:txBody>
      </p:sp>
      <p:pic>
        <p:nvPicPr>
          <p:cNvPr id="5" name="Image 4"/>
          <p:cNvPicPr>
            <a:picLocks noChangeAspect="1"/>
          </p:cNvPicPr>
          <p:nvPr/>
        </p:nvPicPr>
        <p:blipFill>
          <a:blip r:embed="rId3"/>
          <a:stretch>
            <a:fillRect/>
          </a:stretch>
        </p:blipFill>
        <p:spPr>
          <a:xfrm>
            <a:off x="7746837" y="0"/>
            <a:ext cx="747876" cy="520183"/>
          </a:xfrm>
          <a:prstGeom prst="rect">
            <a:avLst/>
          </a:prstGeom>
        </p:spPr>
      </p:pic>
      <p:sp>
        <p:nvSpPr>
          <p:cNvPr id="10" name="Espace réservé du numéro de diapositive 9"/>
          <p:cNvSpPr>
            <a:spLocks noGrp="1"/>
          </p:cNvSpPr>
          <p:nvPr>
            <p:ph type="sldNum" sz="quarter" idx="12"/>
          </p:nvPr>
        </p:nvSpPr>
        <p:spPr/>
        <p:txBody>
          <a:bodyPr/>
          <a:lstStyle/>
          <a:p>
            <a:pPr>
              <a:defRPr/>
            </a:pPr>
            <a:fld id="{C1B71B93-BA34-3743-A689-6AFF916C723F}" type="slidenum">
              <a:rPr lang="fr-FR" smtClean="0"/>
              <a:pPr>
                <a:defRPr/>
              </a:pPr>
              <a:t>2</a:t>
            </a:fld>
            <a:endParaRPr lang="fr-FR"/>
          </a:p>
        </p:txBody>
      </p:sp>
      <p:pic>
        <p:nvPicPr>
          <p:cNvPr id="12" name="Image 11" descr="AA00273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8914" y="3952953"/>
            <a:ext cx="2799922" cy="1749951"/>
          </a:xfrm>
          <a:prstGeom prst="rect">
            <a:avLst/>
          </a:prstGeom>
        </p:spPr>
      </p:pic>
    </p:spTree>
    <p:extLst>
      <p:ext uri="{BB962C8B-B14F-4D97-AF65-F5344CB8AC3E}">
        <p14:creationId xmlns:p14="http://schemas.microsoft.com/office/powerpoint/2010/main" val="30335467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560832" y="1008064"/>
            <a:ext cx="5705856" cy="967040"/>
          </a:xfrm>
        </p:spPr>
        <p:txBody>
          <a:bodyPr>
            <a:normAutofit fontScale="90000"/>
          </a:bodyPr>
          <a:lstStyle/>
          <a:p>
            <a:r>
              <a:rPr lang="fr-FR" sz="3600" dirty="0"/>
              <a:t>Promotion 2015 (IV)</a:t>
            </a:r>
            <a:br>
              <a:rPr lang="fr-FR" sz="3600" dirty="0"/>
            </a:br>
            <a:r>
              <a:rPr lang="fr-FR" sz="3600" dirty="0"/>
              <a:t>Répertoire des emplois</a:t>
            </a:r>
            <a:br>
              <a:rPr lang="fr-FR" sz="3600" dirty="0"/>
            </a:br>
            <a:br>
              <a:rPr lang="fr-FR" sz="3600" dirty="0"/>
            </a:br>
            <a:endParaRPr lang="fr-FR" sz="3600" dirty="0"/>
          </a:p>
        </p:txBody>
      </p:sp>
      <p:sp>
        <p:nvSpPr>
          <p:cNvPr id="8" name="Espace réservé du contenu 7"/>
          <p:cNvSpPr>
            <a:spLocks noGrp="1"/>
          </p:cNvSpPr>
          <p:nvPr>
            <p:ph idx="1"/>
          </p:nvPr>
        </p:nvSpPr>
        <p:spPr>
          <a:xfrm>
            <a:off x="560833" y="2647418"/>
            <a:ext cx="8461248" cy="3675974"/>
          </a:xfrm>
        </p:spPr>
        <p:txBody>
          <a:bodyPr/>
          <a:lstStyle/>
          <a:p>
            <a:pPr marL="0" indent="0">
              <a:buNone/>
            </a:pPr>
            <a:r>
              <a:rPr lang="fr-FR" sz="3200" dirty="0"/>
              <a:t>Recherche et enseignement supérieur</a:t>
            </a:r>
          </a:p>
          <a:p>
            <a:pPr>
              <a:spcBef>
                <a:spcPts val="0"/>
              </a:spcBef>
              <a:buFont typeface="Wingdings" pitchFamily="2" charset="2"/>
              <a:buChar char="v"/>
            </a:pPr>
            <a:r>
              <a:rPr lang="fr-FR" sz="2000" dirty="0"/>
              <a:t>MCF (5)</a:t>
            </a:r>
          </a:p>
          <a:p>
            <a:pPr>
              <a:spcBef>
                <a:spcPts val="0"/>
              </a:spcBef>
              <a:buFont typeface="Wingdings" pitchFamily="2" charset="2"/>
              <a:buChar char="v"/>
            </a:pPr>
            <a:r>
              <a:rPr lang="fr-FR" sz="2000" dirty="0"/>
              <a:t>ATER</a:t>
            </a:r>
          </a:p>
          <a:p>
            <a:pPr>
              <a:spcBef>
                <a:spcPts val="0"/>
              </a:spcBef>
              <a:buFont typeface="Wingdings" pitchFamily="2" charset="2"/>
              <a:buChar char="v"/>
            </a:pPr>
            <a:r>
              <a:rPr lang="fr-FR" sz="2000" dirty="0" err="1"/>
              <a:t>Research</a:t>
            </a:r>
            <a:r>
              <a:rPr lang="fr-FR" sz="2000" dirty="0"/>
              <a:t> </a:t>
            </a:r>
            <a:r>
              <a:rPr lang="fr-FR" sz="2000" dirty="0" err="1"/>
              <a:t>fellow</a:t>
            </a:r>
            <a:r>
              <a:rPr lang="fr-FR" sz="2000" dirty="0"/>
              <a:t> (Victoria &amp; Albert Museum)</a:t>
            </a:r>
          </a:p>
          <a:p>
            <a:pPr>
              <a:spcBef>
                <a:spcPts val="0"/>
              </a:spcBef>
              <a:buFont typeface="Wingdings" pitchFamily="2" charset="2"/>
              <a:buChar char="v"/>
            </a:pPr>
            <a:r>
              <a:rPr lang="fr-FR" sz="2000" dirty="0"/>
              <a:t>Ingénieur de recherches</a:t>
            </a:r>
          </a:p>
          <a:p>
            <a:pPr>
              <a:spcBef>
                <a:spcPts val="0"/>
              </a:spcBef>
              <a:buFont typeface="Wingdings" pitchFamily="2" charset="2"/>
              <a:buChar char="v"/>
            </a:pPr>
            <a:r>
              <a:rPr lang="fr-FR" sz="2000" dirty="0"/>
              <a:t>Chargé de recherche</a:t>
            </a:r>
          </a:p>
          <a:p>
            <a:pPr>
              <a:spcBef>
                <a:spcPts val="0"/>
              </a:spcBef>
              <a:buFont typeface="Wingdings" pitchFamily="2" charset="2"/>
              <a:buChar char="v"/>
            </a:pPr>
            <a:r>
              <a:rPr lang="fr-FR" sz="2000" dirty="0"/>
              <a:t>Post-doc de droit espagnol</a:t>
            </a:r>
          </a:p>
          <a:p>
            <a:pPr>
              <a:spcBef>
                <a:spcPts val="0"/>
              </a:spcBef>
              <a:buFont typeface="Wingdings" pitchFamily="2" charset="2"/>
              <a:buChar char="v"/>
            </a:pPr>
            <a:r>
              <a:rPr lang="fr-FR" sz="2000" dirty="0"/>
              <a:t>Post-doc dans un projet ERC</a:t>
            </a:r>
          </a:p>
          <a:p>
            <a:pPr marL="0" indent="0">
              <a:spcBef>
                <a:spcPts val="0"/>
              </a:spcBef>
              <a:buNone/>
            </a:pPr>
            <a:endParaRPr lang="fr-FR" sz="1800" dirty="0"/>
          </a:p>
          <a:p>
            <a:pPr marL="0" indent="0">
              <a:spcBef>
                <a:spcPts val="0"/>
              </a:spcBef>
              <a:buNone/>
            </a:pPr>
            <a:endParaRPr lang="fr-FR" sz="1800" dirty="0"/>
          </a:p>
          <a:p>
            <a:pPr marL="0" indent="0">
              <a:spcBef>
                <a:spcPts val="0"/>
              </a:spcBef>
              <a:buNone/>
            </a:pPr>
            <a:endParaRPr lang="fr-FR" sz="1800" dirty="0"/>
          </a:p>
          <a:p>
            <a:pPr marL="0" indent="0">
              <a:spcBef>
                <a:spcPts val="0"/>
              </a:spcBef>
              <a:buNone/>
            </a:pPr>
            <a:endParaRPr lang="fr-FR" sz="1800" dirty="0"/>
          </a:p>
          <a:p>
            <a:pPr marL="0" indent="0">
              <a:spcBef>
                <a:spcPts val="0"/>
              </a:spcBef>
              <a:buNone/>
            </a:pPr>
            <a:endParaRPr lang="fr-FR" sz="1800" dirty="0"/>
          </a:p>
          <a:p>
            <a:pPr marL="0" indent="0">
              <a:spcBef>
                <a:spcPts val="0"/>
              </a:spcBef>
              <a:buNone/>
            </a:pPr>
            <a:endParaRPr lang="fr-FR" sz="1800" dirty="0"/>
          </a:p>
          <a:p>
            <a:pPr marL="0" indent="0">
              <a:buNone/>
            </a:pPr>
            <a:r>
              <a:rPr lang="fr-FR" sz="3200" dirty="0"/>
              <a:t>  </a:t>
            </a:r>
          </a:p>
          <a:p>
            <a:pPr marL="0" indent="0">
              <a:buNone/>
            </a:pPr>
            <a:endParaRPr lang="fr-FR" sz="3600" dirty="0"/>
          </a:p>
        </p:txBody>
      </p:sp>
      <p:pic>
        <p:nvPicPr>
          <p:cNvPr id="5" name="Image 4"/>
          <p:cNvPicPr>
            <a:picLocks noChangeAspect="1"/>
          </p:cNvPicPr>
          <p:nvPr/>
        </p:nvPicPr>
        <p:blipFill>
          <a:blip r:embed="rId3"/>
          <a:stretch>
            <a:fillRect/>
          </a:stretch>
        </p:blipFill>
        <p:spPr>
          <a:xfrm>
            <a:off x="7746837" y="0"/>
            <a:ext cx="747876" cy="520183"/>
          </a:xfrm>
          <a:prstGeom prst="rect">
            <a:avLst/>
          </a:prstGeom>
        </p:spPr>
      </p:pic>
      <p:sp>
        <p:nvSpPr>
          <p:cNvPr id="10" name="Espace réservé du numéro de diapositive 9"/>
          <p:cNvSpPr>
            <a:spLocks noGrp="1"/>
          </p:cNvSpPr>
          <p:nvPr>
            <p:ph type="sldNum" sz="quarter" idx="12"/>
          </p:nvPr>
        </p:nvSpPr>
        <p:spPr/>
        <p:txBody>
          <a:bodyPr/>
          <a:lstStyle/>
          <a:p>
            <a:pPr>
              <a:defRPr/>
            </a:pPr>
            <a:fld id="{2A7020E6-ED99-9647-BB4F-31000EE8FEE0}" type="slidenum">
              <a:rPr lang="fr-FR" smtClean="0"/>
              <a:pPr>
                <a:defRPr/>
              </a:pPr>
              <a:t>20</a:t>
            </a:fld>
            <a:endParaRPr lang="fr-FR"/>
          </a:p>
        </p:txBody>
      </p:sp>
      <p:pic>
        <p:nvPicPr>
          <p:cNvPr id="9" name="Image 8" descr="Une image contenant table, assis, paire, lit&#10;&#10;Description générée automatiquement">
            <a:extLst>
              <a:ext uri="{FF2B5EF4-FFF2-40B4-BE49-F238E27FC236}">
                <a16:creationId xmlns:a16="http://schemas.microsoft.com/office/drawing/2014/main" id="{FE4002EF-BFAB-9F4F-900E-E0D71519BAF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484155" y="927466"/>
            <a:ext cx="2342853" cy="1719952"/>
          </a:xfrm>
          <a:prstGeom prst="rect">
            <a:avLst/>
          </a:prstGeom>
        </p:spPr>
      </p:pic>
    </p:spTree>
    <p:extLst>
      <p:ext uri="{BB962C8B-B14F-4D97-AF65-F5344CB8AC3E}">
        <p14:creationId xmlns:p14="http://schemas.microsoft.com/office/powerpoint/2010/main" val="3863317294"/>
      </p:ext>
    </p:extLst>
  </p:cSld>
  <p:clrMapOvr>
    <a:masterClrMapping/>
  </p:clrMapOvr>
  <p:transition spd="slow">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389888" y="1008064"/>
            <a:ext cx="5766816" cy="967040"/>
          </a:xfrm>
        </p:spPr>
        <p:txBody>
          <a:bodyPr>
            <a:normAutofit fontScale="90000"/>
          </a:bodyPr>
          <a:lstStyle/>
          <a:p>
            <a:r>
              <a:rPr lang="fr-FR" sz="3600" dirty="0"/>
              <a:t>Promotion 2015 (V)</a:t>
            </a:r>
            <a:br>
              <a:rPr lang="fr-FR" sz="3600" dirty="0"/>
            </a:br>
            <a:r>
              <a:rPr lang="fr-FR" sz="3600" dirty="0"/>
              <a:t>Répertoire des emplois</a:t>
            </a:r>
            <a:br>
              <a:rPr lang="fr-FR" sz="3600" dirty="0"/>
            </a:br>
            <a:br>
              <a:rPr lang="fr-FR" sz="3600" dirty="0"/>
            </a:br>
            <a:br>
              <a:rPr lang="fr-FR" sz="3600" dirty="0"/>
            </a:br>
            <a:br>
              <a:rPr lang="fr-FR" sz="3600" dirty="0"/>
            </a:br>
            <a:endParaRPr lang="fr-FR" sz="3600" dirty="0"/>
          </a:p>
        </p:txBody>
      </p:sp>
      <p:sp>
        <p:nvSpPr>
          <p:cNvPr id="8" name="Espace réservé du contenu 7"/>
          <p:cNvSpPr>
            <a:spLocks noGrp="1"/>
          </p:cNvSpPr>
          <p:nvPr>
            <p:ph idx="1"/>
          </p:nvPr>
        </p:nvSpPr>
        <p:spPr>
          <a:xfrm>
            <a:off x="793750" y="2240280"/>
            <a:ext cx="7543800" cy="4264692"/>
          </a:xfrm>
        </p:spPr>
        <p:txBody>
          <a:bodyPr/>
          <a:lstStyle/>
          <a:p>
            <a:pPr marL="0" indent="0">
              <a:buNone/>
            </a:pPr>
            <a:r>
              <a:rPr lang="en-US" sz="3200" dirty="0" err="1"/>
              <a:t>Autres</a:t>
            </a:r>
            <a:r>
              <a:rPr lang="en-US" sz="3200" dirty="0"/>
              <a:t> </a:t>
            </a:r>
            <a:r>
              <a:rPr lang="en-US" sz="3200" dirty="0" err="1"/>
              <a:t>secteurs</a:t>
            </a:r>
            <a:endParaRPr lang="en-US" sz="3200" dirty="0"/>
          </a:p>
          <a:p>
            <a:pPr>
              <a:spcBef>
                <a:spcPts val="0"/>
              </a:spcBef>
              <a:buFont typeface="Wingdings" pitchFamily="2" charset="2"/>
              <a:buChar char="v"/>
            </a:pPr>
            <a:r>
              <a:rPr lang="en-US" sz="2000" dirty="0" err="1"/>
              <a:t>Archéologue</a:t>
            </a:r>
            <a:endParaRPr lang="en-US" sz="2000" dirty="0"/>
          </a:p>
          <a:p>
            <a:pPr>
              <a:spcBef>
                <a:spcPts val="0"/>
              </a:spcBef>
              <a:buFont typeface="Wingdings" pitchFamily="2" charset="2"/>
              <a:buChar char="v"/>
            </a:pPr>
            <a:r>
              <a:rPr lang="en-US" sz="2000" dirty="0" err="1"/>
              <a:t>Responsable</a:t>
            </a:r>
            <a:r>
              <a:rPr lang="en-US" sz="2000" dirty="0"/>
              <a:t> </a:t>
            </a:r>
            <a:r>
              <a:rPr lang="en-US" sz="2000" dirty="0" err="1"/>
              <a:t>d'opérations</a:t>
            </a:r>
            <a:r>
              <a:rPr lang="en-US" sz="2000" dirty="0"/>
              <a:t> </a:t>
            </a:r>
            <a:r>
              <a:rPr lang="en-US" sz="2000" dirty="0" err="1"/>
              <a:t>archéologiques</a:t>
            </a:r>
            <a:endParaRPr lang="en-US" sz="2000" dirty="0"/>
          </a:p>
          <a:p>
            <a:pPr>
              <a:spcBef>
                <a:spcPts val="0"/>
              </a:spcBef>
              <a:buFont typeface="Wingdings" pitchFamily="2" charset="2"/>
              <a:buChar char="v"/>
            </a:pPr>
            <a:r>
              <a:rPr lang="en-US" sz="2000" dirty="0" err="1"/>
              <a:t>Médiatrice</a:t>
            </a:r>
            <a:r>
              <a:rPr lang="en-US" sz="2000" dirty="0"/>
              <a:t> </a:t>
            </a:r>
            <a:r>
              <a:rPr lang="en-US" sz="2000" dirty="0" err="1"/>
              <a:t>scientifique</a:t>
            </a:r>
            <a:endParaRPr lang="en-US" sz="2000" dirty="0"/>
          </a:p>
          <a:p>
            <a:pPr>
              <a:spcBef>
                <a:spcPts val="0"/>
              </a:spcBef>
              <a:buFont typeface="Wingdings" pitchFamily="2" charset="2"/>
              <a:buChar char="v"/>
            </a:pPr>
            <a:r>
              <a:rPr lang="en-US" sz="2000" dirty="0"/>
              <a:t>Attaché territorial de conservation du </a:t>
            </a:r>
            <a:r>
              <a:rPr lang="en-US" sz="2000" dirty="0" err="1"/>
              <a:t>patrimoine</a:t>
            </a:r>
            <a:endParaRPr lang="en-US" sz="2000" dirty="0"/>
          </a:p>
          <a:p>
            <a:pPr>
              <a:spcBef>
                <a:spcPts val="0"/>
              </a:spcBef>
              <a:buFont typeface="Wingdings" pitchFamily="2" charset="2"/>
              <a:buChar char="v"/>
            </a:pPr>
            <a:r>
              <a:rPr lang="en-US" sz="2000" dirty="0" err="1"/>
              <a:t>Conservateur</a:t>
            </a:r>
            <a:endParaRPr lang="en-US" sz="2000" dirty="0"/>
          </a:p>
          <a:p>
            <a:pPr>
              <a:spcBef>
                <a:spcPts val="0"/>
              </a:spcBef>
              <a:buFont typeface="Wingdings" pitchFamily="2" charset="2"/>
              <a:buChar char="v"/>
            </a:pPr>
            <a:r>
              <a:rPr lang="en-US" sz="2000" dirty="0" err="1"/>
              <a:t>Accompagnatrice</a:t>
            </a:r>
            <a:r>
              <a:rPr lang="en-US" sz="2000" dirty="0"/>
              <a:t> </a:t>
            </a:r>
            <a:r>
              <a:rPr lang="en-US" sz="2000" dirty="0" err="1"/>
              <a:t>en</a:t>
            </a:r>
            <a:r>
              <a:rPr lang="en-US" sz="2000" dirty="0"/>
              <a:t> </a:t>
            </a:r>
            <a:r>
              <a:rPr lang="en-US" sz="2000" dirty="0" err="1"/>
              <a:t>montagne</a:t>
            </a:r>
            <a:endParaRPr lang="en-US" sz="2000" dirty="0"/>
          </a:p>
          <a:p>
            <a:pPr>
              <a:spcBef>
                <a:spcPts val="0"/>
              </a:spcBef>
              <a:buFont typeface="Wingdings" pitchFamily="2" charset="2"/>
              <a:buChar char="v"/>
            </a:pPr>
            <a:r>
              <a:rPr lang="en-US" sz="2000" dirty="0"/>
              <a:t>Chargé de mission </a:t>
            </a:r>
            <a:r>
              <a:rPr lang="en-US" sz="2000" dirty="0" err="1"/>
              <a:t>Gouvernance</a:t>
            </a:r>
            <a:r>
              <a:rPr lang="en-US" sz="2000" dirty="0"/>
              <a:t> et industries </a:t>
            </a:r>
            <a:r>
              <a:rPr lang="en-US" sz="2000" dirty="0" err="1"/>
              <a:t>culturelles</a:t>
            </a:r>
            <a:r>
              <a:rPr lang="en-US" sz="2000" dirty="0"/>
              <a:t> et creatives</a:t>
            </a:r>
          </a:p>
          <a:p>
            <a:pPr>
              <a:spcBef>
                <a:spcPts val="0"/>
              </a:spcBef>
              <a:buFont typeface="Wingdings" pitchFamily="2" charset="2"/>
              <a:buChar char="v"/>
            </a:pPr>
            <a:r>
              <a:rPr lang="en-US" sz="2000" dirty="0"/>
              <a:t>Office &amp; Administration manager</a:t>
            </a:r>
          </a:p>
          <a:p>
            <a:pPr>
              <a:spcBef>
                <a:spcPts val="0"/>
              </a:spcBef>
              <a:buFont typeface="Wingdings" pitchFamily="2" charset="2"/>
              <a:buChar char="v"/>
            </a:pPr>
            <a:r>
              <a:rPr lang="en-US" sz="2000" dirty="0"/>
              <a:t>VRP</a:t>
            </a:r>
          </a:p>
          <a:p>
            <a:pPr>
              <a:spcBef>
                <a:spcPts val="0"/>
              </a:spcBef>
              <a:buFont typeface="Wingdings" pitchFamily="2" charset="2"/>
              <a:buChar char="v"/>
            </a:pPr>
            <a:r>
              <a:rPr lang="en-US" sz="2000" dirty="0" err="1"/>
              <a:t>Responsable</a:t>
            </a:r>
            <a:r>
              <a:rPr lang="en-US" sz="2000" dirty="0"/>
              <a:t> du </a:t>
            </a:r>
            <a:r>
              <a:rPr lang="en-US" sz="2000" dirty="0" err="1"/>
              <a:t>financement</a:t>
            </a:r>
            <a:r>
              <a:rPr lang="en-US" sz="2000" dirty="0"/>
              <a:t> public</a:t>
            </a:r>
          </a:p>
          <a:p>
            <a:pPr marL="0" indent="0">
              <a:buNone/>
            </a:pPr>
            <a:endParaRPr lang="en-US" sz="3200" dirty="0"/>
          </a:p>
          <a:p>
            <a:pPr marL="0" indent="0">
              <a:buNone/>
            </a:pPr>
            <a:endParaRPr lang="en-US" sz="3200" dirty="0"/>
          </a:p>
          <a:p>
            <a:endParaRPr lang="en-US" dirty="0"/>
          </a:p>
          <a:p>
            <a:pPr marL="0" indent="0">
              <a:buNone/>
            </a:pPr>
            <a:endParaRPr lang="fr-FR" sz="3600" dirty="0"/>
          </a:p>
        </p:txBody>
      </p:sp>
      <p:pic>
        <p:nvPicPr>
          <p:cNvPr id="5" name="Image 4"/>
          <p:cNvPicPr>
            <a:picLocks noChangeAspect="1"/>
          </p:cNvPicPr>
          <p:nvPr/>
        </p:nvPicPr>
        <p:blipFill>
          <a:blip r:embed="rId3"/>
          <a:stretch>
            <a:fillRect/>
          </a:stretch>
        </p:blipFill>
        <p:spPr>
          <a:xfrm>
            <a:off x="7746837" y="0"/>
            <a:ext cx="747876" cy="520183"/>
          </a:xfrm>
          <a:prstGeom prst="rect">
            <a:avLst/>
          </a:prstGeom>
        </p:spPr>
      </p:pic>
      <p:sp>
        <p:nvSpPr>
          <p:cNvPr id="10" name="Espace réservé du numéro de diapositive 9"/>
          <p:cNvSpPr>
            <a:spLocks noGrp="1"/>
          </p:cNvSpPr>
          <p:nvPr>
            <p:ph type="sldNum" sz="quarter" idx="12"/>
          </p:nvPr>
        </p:nvSpPr>
        <p:spPr/>
        <p:txBody>
          <a:bodyPr/>
          <a:lstStyle/>
          <a:p>
            <a:pPr>
              <a:defRPr/>
            </a:pPr>
            <a:fld id="{2A7020E6-ED99-9647-BB4F-31000EE8FEE0}" type="slidenum">
              <a:rPr lang="fr-FR" smtClean="0"/>
              <a:pPr>
                <a:defRPr/>
              </a:pPr>
              <a:t>21</a:t>
            </a:fld>
            <a:endParaRPr lang="fr-FR"/>
          </a:p>
        </p:txBody>
      </p:sp>
      <p:pic>
        <p:nvPicPr>
          <p:cNvPr id="9" name="Graphique 8" descr="Trombone">
            <a:extLst>
              <a:ext uri="{FF2B5EF4-FFF2-40B4-BE49-F238E27FC236}">
                <a16:creationId xmlns:a16="http://schemas.microsoft.com/office/drawing/2014/main" id="{AA9B5D5D-5F13-B64D-853E-8FE8944C15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80313" y="2145792"/>
            <a:ext cx="914400" cy="914400"/>
          </a:xfrm>
          <a:prstGeom prst="rect">
            <a:avLst/>
          </a:prstGeom>
        </p:spPr>
      </p:pic>
    </p:spTree>
    <p:extLst>
      <p:ext uri="{BB962C8B-B14F-4D97-AF65-F5344CB8AC3E}">
        <p14:creationId xmlns:p14="http://schemas.microsoft.com/office/powerpoint/2010/main" val="3424542210"/>
      </p:ext>
    </p:extLst>
  </p:cSld>
  <p:clrMapOvr>
    <a:masterClrMapping/>
  </p:clrMapOvr>
  <p:transition spd="slow">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br>
              <a:rPr lang="fr-FR" sz="4000" dirty="0"/>
            </a:br>
            <a:br>
              <a:rPr lang="fr-FR" sz="4000" dirty="0"/>
            </a:br>
            <a:br>
              <a:rPr lang="fr-FR" sz="4000" dirty="0"/>
            </a:br>
            <a:br>
              <a:rPr lang="fr-FR" sz="4000" dirty="0"/>
            </a:br>
            <a:br>
              <a:rPr lang="fr-FR" sz="4000" dirty="0"/>
            </a:br>
            <a:br>
              <a:rPr lang="fr-FR" sz="4000" dirty="0"/>
            </a:br>
            <a:br>
              <a:rPr lang="fr-FR" sz="4000" dirty="0"/>
            </a:br>
            <a:br>
              <a:rPr lang="fr-FR" sz="4000" dirty="0"/>
            </a:br>
            <a:r>
              <a:rPr lang="fr-FR" sz="4000" dirty="0"/>
              <a:t>Le doctorat : </a:t>
            </a:r>
            <a:br>
              <a:rPr lang="fr-FR" sz="4000" dirty="0"/>
            </a:br>
            <a:r>
              <a:rPr lang="fr-FR" sz="4000" dirty="0"/>
              <a:t>quelques précisions</a:t>
            </a:r>
            <a:br>
              <a:rPr lang="fr-FR" sz="4000" dirty="0"/>
            </a:br>
            <a:endParaRPr lang="fr-FR" sz="4000" dirty="0"/>
          </a:p>
        </p:txBody>
      </p:sp>
      <p:sp>
        <p:nvSpPr>
          <p:cNvPr id="9" name="Espace réservé du texte 8"/>
          <p:cNvSpPr>
            <a:spLocks noGrp="1"/>
          </p:cNvSpPr>
          <p:nvPr>
            <p:ph type="body" idx="1"/>
          </p:nvPr>
        </p:nvSpPr>
        <p:spPr>
          <a:xfrm>
            <a:off x="0" y="2402022"/>
            <a:ext cx="9144000" cy="1698243"/>
          </a:xfrm>
        </p:spPr>
        <p:txBody>
          <a:bodyPr/>
          <a:lstStyle/>
          <a:p>
            <a:pPr algn="ctr"/>
            <a:r>
              <a:rPr lang="fr-FR" sz="3600" dirty="0"/>
              <a:t>L’Ecole Doctorale 355</a:t>
            </a:r>
          </a:p>
          <a:p>
            <a:pPr algn="ctr"/>
            <a:r>
              <a:rPr lang="fr-FR" sz="3600" dirty="0"/>
              <a:t>« Espaces, Cultures, Sociétés »</a:t>
            </a:r>
          </a:p>
        </p:txBody>
      </p:sp>
      <p:pic>
        <p:nvPicPr>
          <p:cNvPr id="5" name="Image 4"/>
          <p:cNvPicPr>
            <a:picLocks noChangeAspect="1"/>
          </p:cNvPicPr>
          <p:nvPr/>
        </p:nvPicPr>
        <p:blipFill>
          <a:blip r:embed="rId3"/>
          <a:stretch>
            <a:fillRect/>
          </a:stretch>
        </p:blipFill>
        <p:spPr>
          <a:xfrm>
            <a:off x="7746837" y="0"/>
            <a:ext cx="747876" cy="520183"/>
          </a:xfrm>
          <a:prstGeom prst="rect">
            <a:avLst/>
          </a:prstGeom>
        </p:spPr>
      </p:pic>
      <p:sp>
        <p:nvSpPr>
          <p:cNvPr id="3" name="Espace réservé du numéro de diapositive 2"/>
          <p:cNvSpPr>
            <a:spLocks noGrp="1"/>
          </p:cNvSpPr>
          <p:nvPr>
            <p:ph type="sldNum" sz="quarter" idx="12"/>
          </p:nvPr>
        </p:nvSpPr>
        <p:spPr/>
        <p:txBody>
          <a:bodyPr/>
          <a:lstStyle/>
          <a:p>
            <a:pPr>
              <a:defRPr/>
            </a:pPr>
            <a:fld id="{C1B71B93-BA34-3743-A689-6AFF916C723F}" type="slidenum">
              <a:rPr lang="fr-FR" smtClean="0"/>
              <a:pPr>
                <a:defRPr/>
              </a:pPr>
              <a:t>22</a:t>
            </a:fld>
            <a:endParaRPr lang="fr-FR"/>
          </a:p>
        </p:txBody>
      </p:sp>
      <p:pic>
        <p:nvPicPr>
          <p:cNvPr id="6" name="Image 5" descr="ED00008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8464" y="4406900"/>
            <a:ext cx="2167502" cy="2019333"/>
          </a:xfrm>
          <a:prstGeom prst="rect">
            <a:avLst/>
          </a:prstGeom>
        </p:spPr>
      </p:pic>
    </p:spTree>
    <p:extLst>
      <p:ext uri="{BB962C8B-B14F-4D97-AF65-F5344CB8AC3E}">
        <p14:creationId xmlns:p14="http://schemas.microsoft.com/office/powerpoint/2010/main" val="17686611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defRPr/>
            </a:pPr>
            <a:r>
              <a:rPr lang="fr-FR" sz="4000" dirty="0">
                <a:latin typeface="Verdana" charset="0"/>
                <a:ea typeface="ＭＳ Ｐゴシック" charset="0"/>
              </a:rPr>
              <a:t>Un lieu d’accueil </a:t>
            </a:r>
            <a:br>
              <a:rPr lang="fr-FR" dirty="0">
                <a:latin typeface="Verdana" charset="0"/>
                <a:ea typeface="ＭＳ Ｐゴシック" charset="0"/>
              </a:rPr>
            </a:br>
            <a:endParaRPr lang="fr-FR" dirty="0">
              <a:latin typeface="Verdana" charset="0"/>
              <a:ea typeface="ＭＳ Ｐゴシック" charset="0"/>
            </a:endParaRPr>
          </a:p>
        </p:txBody>
      </p:sp>
      <p:pic>
        <p:nvPicPr>
          <p:cNvPr id="87041" name="Espace réservé du contenu 11" descr="MMSH_accueil.jpg"/>
          <p:cNvPicPr>
            <a:picLocks noGrp="1" noChangeAspect="1"/>
          </p:cNvPicPr>
          <p:nvPr>
            <p:ph idx="1"/>
          </p:nvPr>
        </p:nvPicPr>
        <p:blipFill>
          <a:blip r:embed="rId3">
            <a:extLst>
              <a:ext uri="{28A0092B-C50C-407E-A947-70E740481C1C}">
                <a14:useLocalDpi xmlns:a14="http://schemas.microsoft.com/office/drawing/2010/main" val="0"/>
              </a:ext>
            </a:extLst>
          </a:blip>
          <a:srcRect l="3391" r="3391"/>
          <a:stretch>
            <a:fillRect/>
          </a:stretch>
        </p:blipFill>
        <p:spPr/>
      </p:pic>
      <p:sp>
        <p:nvSpPr>
          <p:cNvPr id="14" name="Bulle rectangulaire 13"/>
          <p:cNvSpPr/>
          <p:nvPr/>
        </p:nvSpPr>
        <p:spPr>
          <a:xfrm>
            <a:off x="2152650" y="1698625"/>
            <a:ext cx="5910263" cy="1055688"/>
          </a:xfrm>
          <a:prstGeom prst="wedgeRectCallou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b="1" dirty="0"/>
              <a:t>Maison méditerranéenne des sciences de l’homme</a:t>
            </a:r>
            <a:r>
              <a:rPr lang="fr-FR" dirty="0"/>
              <a:t> </a:t>
            </a:r>
          </a:p>
          <a:p>
            <a:pPr algn="ctr">
              <a:defRPr/>
            </a:pPr>
            <a:r>
              <a:rPr lang="fr-FR" dirty="0"/>
              <a:t>Nouveau Bâtiment</a:t>
            </a:r>
          </a:p>
          <a:p>
            <a:pPr algn="ctr">
              <a:defRPr/>
            </a:pPr>
            <a:r>
              <a:rPr lang="fr-FR" dirty="0"/>
              <a:t>1</a:t>
            </a:r>
            <a:r>
              <a:rPr lang="fr-FR" baseline="30000" dirty="0"/>
              <a:t>er</a:t>
            </a:r>
            <a:r>
              <a:rPr lang="fr-FR" dirty="0"/>
              <a:t> étage </a:t>
            </a:r>
          </a:p>
        </p:txBody>
      </p:sp>
      <p:pic>
        <p:nvPicPr>
          <p:cNvPr id="11" name="Image 10"/>
          <p:cNvPicPr>
            <a:picLocks noChangeAspect="1"/>
          </p:cNvPicPr>
          <p:nvPr/>
        </p:nvPicPr>
        <p:blipFill>
          <a:blip r:embed="rId4"/>
          <a:stretch>
            <a:fillRect/>
          </a:stretch>
        </p:blipFill>
        <p:spPr>
          <a:xfrm>
            <a:off x="8017496" y="0"/>
            <a:ext cx="751854" cy="627279"/>
          </a:xfrm>
          <a:prstGeom prst="rect">
            <a:avLst/>
          </a:prstGeom>
        </p:spPr>
      </p:pic>
      <p:sp>
        <p:nvSpPr>
          <p:cNvPr id="3" name="Espace réservé du numéro de diapositive 2"/>
          <p:cNvSpPr>
            <a:spLocks noGrp="1"/>
          </p:cNvSpPr>
          <p:nvPr>
            <p:ph type="sldNum" sz="quarter" idx="12"/>
          </p:nvPr>
        </p:nvSpPr>
        <p:spPr/>
        <p:txBody>
          <a:bodyPr/>
          <a:lstStyle/>
          <a:p>
            <a:pPr>
              <a:defRPr/>
            </a:pPr>
            <a:fld id="{2A7020E6-ED99-9647-BB4F-31000EE8FEE0}" type="slidenum">
              <a:rPr lang="fr-FR" smtClean="0"/>
              <a:pPr>
                <a:defRPr/>
              </a:pPr>
              <a:t>23</a:t>
            </a:fld>
            <a:endParaRPr lang="fr-FR"/>
          </a:p>
        </p:txBody>
      </p:sp>
    </p:spTree>
    <p:extLst>
      <p:ext uri="{BB962C8B-B14F-4D97-AF65-F5344CB8AC3E}">
        <p14:creationId xmlns:p14="http://schemas.microsoft.com/office/powerpoint/2010/main" val="20562858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Autofit/>
          </a:bodyPr>
          <a:lstStyle/>
          <a:p>
            <a:r>
              <a:rPr lang="fr-FR" sz="3600" dirty="0"/>
              <a:t>Quel profil ?</a:t>
            </a:r>
            <a:br>
              <a:rPr lang="fr-FR" sz="3600" dirty="0"/>
            </a:br>
            <a:endParaRPr lang="fr-FR" sz="3600"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1976270400"/>
              </p:ext>
            </p:extLst>
          </p:nvPr>
        </p:nvGraphicFramePr>
        <p:xfrm>
          <a:off x="1041400" y="1981200"/>
          <a:ext cx="7543800" cy="454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 4"/>
          <p:cNvPicPr>
            <a:picLocks noChangeAspect="1"/>
          </p:cNvPicPr>
          <p:nvPr/>
        </p:nvPicPr>
        <p:blipFill>
          <a:blip r:embed="rId8"/>
          <a:stretch>
            <a:fillRect/>
          </a:stretch>
        </p:blipFill>
        <p:spPr>
          <a:xfrm>
            <a:off x="7746837" y="0"/>
            <a:ext cx="747876" cy="520183"/>
          </a:xfrm>
          <a:prstGeom prst="rect">
            <a:avLst/>
          </a:prstGeom>
        </p:spPr>
      </p:pic>
      <p:sp>
        <p:nvSpPr>
          <p:cNvPr id="4" name="Espace réservé du numéro de diapositive 3"/>
          <p:cNvSpPr>
            <a:spLocks noGrp="1"/>
          </p:cNvSpPr>
          <p:nvPr>
            <p:ph type="sldNum" sz="quarter" idx="12"/>
          </p:nvPr>
        </p:nvSpPr>
        <p:spPr/>
        <p:txBody>
          <a:bodyPr/>
          <a:lstStyle/>
          <a:p>
            <a:pPr>
              <a:defRPr/>
            </a:pPr>
            <a:fld id="{2A7020E6-ED99-9647-BB4F-31000EE8FEE0}" type="slidenum">
              <a:rPr lang="fr-FR" smtClean="0"/>
              <a:pPr>
                <a:defRPr/>
              </a:pPr>
              <a:t>24</a:t>
            </a:fld>
            <a:endParaRPr lang="fr-FR"/>
          </a:p>
        </p:txBody>
      </p:sp>
    </p:spTree>
    <p:extLst>
      <p:ext uri="{BB962C8B-B14F-4D97-AF65-F5344CB8AC3E}">
        <p14:creationId xmlns:p14="http://schemas.microsoft.com/office/powerpoint/2010/main" val="4095605041"/>
      </p:ext>
    </p:extLst>
  </p:cSld>
  <p:clrMapOvr>
    <a:masterClrMapping/>
  </p:clrMapOvr>
  <p:transition spd="slow">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8B390E-8453-5E46-81D0-E9D63AAF84C5}"/>
              </a:ext>
            </a:extLst>
          </p:cNvPr>
          <p:cNvSpPr>
            <a:spLocks noGrp="1"/>
          </p:cNvSpPr>
          <p:nvPr>
            <p:ph type="title"/>
          </p:nvPr>
        </p:nvSpPr>
        <p:spPr/>
        <p:txBody>
          <a:bodyPr/>
          <a:lstStyle/>
          <a:p>
            <a:r>
              <a:rPr lang="fr-FR" dirty="0"/>
              <a:t>Pluridisciplinarité </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860800" y="3619500"/>
            <a:ext cx="1905000" cy="127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space réservé du numéro de diapositive 3"/>
          <p:cNvSpPr>
            <a:spLocks noGrp="1"/>
          </p:cNvSpPr>
          <p:nvPr>
            <p:ph type="sldNum" sz="quarter" idx="12"/>
          </p:nvPr>
        </p:nvSpPr>
        <p:spPr/>
        <p:txBody>
          <a:bodyPr/>
          <a:lstStyle/>
          <a:p>
            <a:pPr>
              <a:defRPr/>
            </a:pPr>
            <a:fld id="{2A7020E6-ED99-9647-BB4F-31000EE8FEE0}" type="slidenum">
              <a:rPr lang="fr-FR" smtClean="0"/>
              <a:pPr>
                <a:defRPr/>
              </a:pPr>
              <a:t>25</a:t>
            </a:fld>
            <a:endParaRPr lang="fr-FR"/>
          </a:p>
        </p:txBody>
      </p:sp>
      <p:pic>
        <p:nvPicPr>
          <p:cNvPr id="1028" name="Picture 4" descr="http://www.cpaf.cnrs.fr/IMG/jpg/homere-hom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25" y="1844039"/>
            <a:ext cx="1143000" cy="17716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gallica.bnf.fr/html/sites/default/files/gaignieres_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5244" y="2158047"/>
            <a:ext cx="2381250" cy="145732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idemec.cnrs.fr/IMG/jpg/jean_solda_vignette_film-255x18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975" y="3615690"/>
            <a:ext cx="2428875" cy="176212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0" descr="Résultat de recherche d'images pour &quot;sociologie images&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76494" y="3429000"/>
            <a:ext cx="2714625"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descr="Résultat de recherche d'images pour &quot;géographie humaine&quo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76182" y="3615373"/>
            <a:ext cx="2619375" cy="1743076"/>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http://iremam.cnrs.fr/squelettes/css/charte-1/img/bandeau/bandeau_une5.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5575" y="5114925"/>
            <a:ext cx="5715000" cy="1285876"/>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Afficher l'image d'origin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86534" y="4792664"/>
            <a:ext cx="1557465" cy="1705292"/>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Triphyllios, église de la Vierge d'Arakas, avant 119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75847" y="2056765"/>
            <a:ext cx="1372235" cy="1372235"/>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descr="DSC_059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70575" y="5088280"/>
            <a:ext cx="1841136" cy="1327152"/>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descr="Gare Saint-Charles -GUEGAN Célia- sept.20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42909" y="3479089"/>
            <a:ext cx="1787527" cy="1340645"/>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27" descr="http://lampea.cnrs.fr/IMG/png/201409_fouilles_Vaccil_Vecchiu.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95719" y="1846657"/>
            <a:ext cx="2443347" cy="1632432"/>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 16"/>
          <p:cNvPicPr>
            <a:picLocks noChangeAspect="1"/>
          </p:cNvPicPr>
          <p:nvPr/>
        </p:nvPicPr>
        <p:blipFill>
          <a:blip r:embed="rId15"/>
          <a:stretch>
            <a:fillRect/>
          </a:stretch>
        </p:blipFill>
        <p:spPr>
          <a:xfrm>
            <a:off x="7746837" y="0"/>
            <a:ext cx="747876" cy="520183"/>
          </a:xfrm>
          <a:prstGeom prst="rect">
            <a:avLst/>
          </a:prstGeom>
        </p:spPr>
      </p:pic>
    </p:spTree>
    <p:extLst>
      <p:ext uri="{BB962C8B-B14F-4D97-AF65-F5344CB8AC3E}">
        <p14:creationId xmlns:p14="http://schemas.microsoft.com/office/powerpoint/2010/main" val="3972062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1000"/>
                                  </p:stCondLst>
                                  <p:childTnLst>
                                    <p:set>
                                      <p:cBhvr>
                                        <p:cTn id="6" dur="1" fill="hold">
                                          <p:stCondLst>
                                            <p:cond delay="0"/>
                                          </p:stCondLst>
                                        </p:cTn>
                                        <p:tgtEl>
                                          <p:spTgt spid="1028"/>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0"/>
                                          </p:stCondLst>
                                        </p:cTn>
                                        <p:tgtEl>
                                          <p:spTgt spid="1030"/>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509"/>
                                          </p:stCondLst>
                                        </p:cTn>
                                        <p:tgtEl>
                                          <p:spTgt spid="1045"/>
                                        </p:tgtEl>
                                        <p:attrNameLst>
                                          <p:attrName>style.visibility</p:attrName>
                                        </p:attrNameLst>
                                      </p:cBhvr>
                                      <p:to>
                                        <p:strVal val="visible"/>
                                      </p:to>
                                    </p:set>
                                  </p:childTnLst>
                                </p:cTn>
                              </p:par>
                            </p:childTnLst>
                          </p:cTn>
                        </p:par>
                        <p:par>
                          <p:cTn id="13" fill="hold">
                            <p:stCondLst>
                              <p:cond delay="1510"/>
                            </p:stCondLst>
                            <p:childTnLst>
                              <p:par>
                                <p:cTn id="14" presetID="1" presetClass="entr" presetSubtype="0" fill="hold" nodeType="afterEffect">
                                  <p:stCondLst>
                                    <p:cond delay="0"/>
                                  </p:stCondLst>
                                  <p:childTnLst>
                                    <p:set>
                                      <p:cBhvr>
                                        <p:cTn id="15" dur="1" fill="hold">
                                          <p:stCondLst>
                                            <p:cond delay="0"/>
                                          </p:stCondLst>
                                        </p:cTn>
                                        <p:tgtEl>
                                          <p:spTgt spid="1051"/>
                                        </p:tgtEl>
                                        <p:attrNameLst>
                                          <p:attrName>style.visibility</p:attrName>
                                        </p:attrNameLst>
                                      </p:cBhvr>
                                      <p:to>
                                        <p:strVal val="visible"/>
                                      </p:to>
                                    </p:set>
                                  </p:childTnLst>
                                </p:cTn>
                              </p:par>
                            </p:childTnLst>
                          </p:cTn>
                        </p:par>
                        <p:par>
                          <p:cTn id="16" fill="hold">
                            <p:stCondLst>
                              <p:cond delay="1510"/>
                            </p:stCondLst>
                            <p:childTnLst>
                              <p:par>
                                <p:cTn id="17" presetID="1" presetClass="entr" presetSubtype="0" fill="hold" nodeType="after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par>
                          <p:cTn id="19" fill="hold">
                            <p:stCondLst>
                              <p:cond delay="1510"/>
                            </p:stCondLst>
                            <p:childTnLst>
                              <p:par>
                                <p:cTn id="20" presetID="1" presetClass="entr" presetSubtype="0" fill="hold" nodeType="afterEffect">
                                  <p:stCondLst>
                                    <p:cond delay="0"/>
                                  </p:stCondLst>
                                  <p:childTnLst>
                                    <p:set>
                                      <p:cBhvr>
                                        <p:cTn id="21" dur="1" fill="hold">
                                          <p:stCondLst>
                                            <p:cond delay="0"/>
                                          </p:stCondLst>
                                        </p:cTn>
                                        <p:tgtEl>
                                          <p:spTgt spid="1032"/>
                                        </p:tgtEl>
                                        <p:attrNameLst>
                                          <p:attrName>style.visibility</p:attrName>
                                        </p:attrNameLst>
                                      </p:cBhvr>
                                      <p:to>
                                        <p:strVal val="visible"/>
                                      </p:to>
                                    </p:set>
                                  </p:childTnLst>
                                </p:cTn>
                              </p:par>
                            </p:childTnLst>
                          </p:cTn>
                        </p:par>
                        <p:par>
                          <p:cTn id="22" fill="hold">
                            <p:stCondLst>
                              <p:cond delay="1510"/>
                            </p:stCondLst>
                            <p:childTnLst>
                              <p:par>
                                <p:cTn id="23" presetID="1" presetClass="entr" presetSubtype="0" fill="hold" nodeType="afterEffect">
                                  <p:stCondLst>
                                    <p:cond delay="0"/>
                                  </p:stCondLst>
                                  <p:childTnLst>
                                    <p:set>
                                      <p:cBhvr>
                                        <p:cTn id="24" dur="1" fill="hold">
                                          <p:stCondLst>
                                            <p:cond delay="0"/>
                                          </p:stCondLst>
                                        </p:cTn>
                                        <p:tgtEl>
                                          <p:spTgt spid="1037"/>
                                        </p:tgtEl>
                                        <p:attrNameLst>
                                          <p:attrName>style.visibility</p:attrName>
                                        </p:attrNameLst>
                                      </p:cBhvr>
                                      <p:to>
                                        <p:strVal val="visible"/>
                                      </p:to>
                                    </p:set>
                                  </p:childTnLst>
                                </p:cTn>
                              </p:par>
                            </p:childTnLst>
                          </p:cTn>
                        </p:par>
                        <p:par>
                          <p:cTn id="25" fill="hold">
                            <p:stCondLst>
                              <p:cond delay="1510"/>
                            </p:stCondLst>
                            <p:childTnLst>
                              <p:par>
                                <p:cTn id="26" presetID="1" presetClass="entr" presetSubtype="0" fill="hold" nodeType="afterEffect">
                                  <p:stCondLst>
                                    <p:cond delay="0"/>
                                  </p:stCondLst>
                                  <p:childTnLst>
                                    <p:set>
                                      <p:cBhvr>
                                        <p:cTn id="27" dur="1" fill="hold">
                                          <p:stCondLst>
                                            <p:cond delay="0"/>
                                          </p:stCondLst>
                                        </p:cTn>
                                        <p:tgtEl>
                                          <p:spTgt spid="1035"/>
                                        </p:tgtEl>
                                        <p:attrNameLst>
                                          <p:attrName>style.visibility</p:attrName>
                                        </p:attrNameLst>
                                      </p:cBhvr>
                                      <p:to>
                                        <p:strVal val="visible"/>
                                      </p:to>
                                    </p:set>
                                  </p:childTnLst>
                                </p:cTn>
                              </p:par>
                            </p:childTnLst>
                          </p:cTn>
                        </p:par>
                        <p:par>
                          <p:cTn id="28" fill="hold">
                            <p:stCondLst>
                              <p:cond delay="1510"/>
                            </p:stCondLst>
                            <p:childTnLst>
                              <p:par>
                                <p:cTn id="29" presetID="1" presetClass="entr" presetSubtype="0" fill="hold" nodeType="afterEffect">
                                  <p:stCondLst>
                                    <p:cond delay="0"/>
                                  </p:stCondLst>
                                  <p:childTnLst>
                                    <p:set>
                                      <p:cBhvr>
                                        <p:cTn id="30" dur="1" fill="hold">
                                          <p:stCondLst>
                                            <p:cond delay="0"/>
                                          </p:stCondLst>
                                        </p:cTn>
                                        <p:tgtEl>
                                          <p:spTgt spid="1049"/>
                                        </p:tgtEl>
                                        <p:attrNameLst>
                                          <p:attrName>style.visibility</p:attrName>
                                        </p:attrNameLst>
                                      </p:cBhvr>
                                      <p:to>
                                        <p:strVal val="visible"/>
                                      </p:to>
                                    </p:set>
                                  </p:childTnLst>
                                </p:cTn>
                              </p:par>
                            </p:childTnLst>
                          </p:cTn>
                        </p:par>
                        <p:par>
                          <p:cTn id="31" fill="hold">
                            <p:stCondLst>
                              <p:cond delay="1510"/>
                            </p:stCondLst>
                            <p:childTnLst>
                              <p:par>
                                <p:cTn id="32" presetID="1" presetClass="entr" presetSubtype="0" fill="hold" nodeType="afterEffect">
                                  <p:stCondLst>
                                    <p:cond delay="0"/>
                                  </p:stCondLst>
                                  <p:childTnLst>
                                    <p:set>
                                      <p:cBhvr>
                                        <p:cTn id="33" dur="1" fill="hold">
                                          <p:stCondLst>
                                            <p:cond delay="0"/>
                                          </p:stCondLst>
                                        </p:cTn>
                                        <p:tgtEl>
                                          <p:spTgt spid="1041"/>
                                        </p:tgtEl>
                                        <p:attrNameLst>
                                          <p:attrName>style.visibility</p:attrName>
                                        </p:attrNameLst>
                                      </p:cBhvr>
                                      <p:to>
                                        <p:strVal val="visible"/>
                                      </p:to>
                                    </p:set>
                                  </p:childTnLst>
                                </p:cTn>
                              </p:par>
                            </p:childTnLst>
                          </p:cTn>
                        </p:par>
                        <p:par>
                          <p:cTn id="34" fill="hold">
                            <p:stCondLst>
                              <p:cond delay="1510"/>
                            </p:stCondLst>
                            <p:childTnLst>
                              <p:par>
                                <p:cTn id="35" presetID="1" presetClass="entr" presetSubtype="0" fill="hold" nodeType="afterEffect">
                                  <p:stCondLst>
                                    <p:cond delay="0"/>
                                  </p:stCondLst>
                                  <p:childTnLst>
                                    <p:set>
                                      <p:cBhvr>
                                        <p:cTn id="36" dur="1" fill="hold">
                                          <p:stCondLst>
                                            <p:cond delay="0"/>
                                          </p:stCondLst>
                                        </p:cTn>
                                        <p:tgtEl>
                                          <p:spTgt spid="1047"/>
                                        </p:tgtEl>
                                        <p:attrNameLst>
                                          <p:attrName>style.visibility</p:attrName>
                                        </p:attrNameLst>
                                      </p:cBhvr>
                                      <p:to>
                                        <p:strVal val="visible"/>
                                      </p:to>
                                    </p:set>
                                  </p:childTnLst>
                                </p:cTn>
                              </p:par>
                            </p:childTnLst>
                          </p:cTn>
                        </p:par>
                        <p:par>
                          <p:cTn id="37" fill="hold">
                            <p:stCondLst>
                              <p:cond delay="1510"/>
                            </p:stCondLst>
                            <p:childTnLst>
                              <p:par>
                                <p:cTn id="38" presetID="1" presetClass="entr" presetSubtype="0" fill="hold" nodeType="afterEffect">
                                  <p:stCondLst>
                                    <p:cond delay="0"/>
                                  </p:stCondLst>
                                  <p:childTnLst>
                                    <p:set>
                                      <p:cBhvr>
                                        <p:cTn id="39" dur="1" fill="hold">
                                          <p:stCondLst>
                                            <p:cond delay="409"/>
                                          </p:stCondLst>
                                        </p:cTn>
                                        <p:tgtEl>
                                          <p:spTgt spid="1043"/>
                                        </p:tgtEl>
                                        <p:attrNameLst>
                                          <p:attrName>style.visibility</p:attrName>
                                        </p:attrNameLst>
                                      </p:cBhvr>
                                      <p:to>
                                        <p:strVal val="visible"/>
                                      </p:to>
                                    </p:set>
                                  </p:childTnLst>
                                </p:cTn>
                              </p:par>
                            </p:childTnLst>
                          </p:cTn>
                        </p:par>
                        <p:par>
                          <p:cTn id="40" fill="hold">
                            <p:stCondLst>
                              <p:cond delay="1920"/>
                            </p:stCondLst>
                            <p:childTnLst>
                              <p:par>
                                <p:cTn id="41" presetID="1" presetClass="entr" presetSubtype="0" fill="hold" nodeType="afterEffect">
                                  <p:stCondLst>
                                    <p:cond delay="0"/>
                                  </p:stCondLst>
                                  <p:childTnLst>
                                    <p:set>
                                      <p:cBhvr>
                                        <p:cTn id="42" dur="1" fill="hold">
                                          <p:stCondLst>
                                            <p:cond delay="0"/>
                                          </p:stCondLst>
                                        </p:cTn>
                                        <p:tgtEl>
                                          <p:spTgt spid="1026"/>
                                        </p:tgtEl>
                                        <p:attrNameLst>
                                          <p:attrName>style.visibility</p:attrName>
                                        </p:attrNameLst>
                                      </p:cBhvr>
                                      <p:to>
                                        <p:strVal val="visible"/>
                                      </p:to>
                                    </p:set>
                                  </p:childTnLst>
                                </p:cTn>
                              </p:par>
                            </p:childTnLst>
                          </p:cTn>
                        </p:par>
                        <p:par>
                          <p:cTn id="43" fill="hold">
                            <p:stCondLst>
                              <p:cond delay="1920"/>
                            </p:stCondLst>
                            <p:childTnLst>
                              <p:par>
                                <p:cTn id="44" presetID="1" presetClass="entr" presetSubtype="0" fill="hold" nodeType="afterEffect">
                                  <p:stCondLst>
                                    <p:cond delay="0"/>
                                  </p:stCondLst>
                                  <p:childTnLst>
                                    <p:set>
                                      <p:cBhvr>
                                        <p:cTn id="45" dur="1" fill="hold">
                                          <p:stCondLst>
                                            <p:cond delay="0"/>
                                          </p:stCondLst>
                                        </p:cTn>
                                        <p:tgtEl>
                                          <p:spTgt spid="1028"/>
                                        </p:tgtEl>
                                        <p:attrNameLst>
                                          <p:attrName>style.visibility</p:attrName>
                                        </p:attrNameLst>
                                      </p:cBhvr>
                                      <p:to>
                                        <p:strVal val="visible"/>
                                      </p:to>
                                    </p:set>
                                  </p:childTnLst>
                                </p:cTn>
                              </p:par>
                            </p:childTnLst>
                          </p:cTn>
                        </p:par>
                        <p:par>
                          <p:cTn id="46" fill="hold">
                            <p:stCondLst>
                              <p:cond delay="1920"/>
                            </p:stCondLst>
                            <p:childTnLst>
                              <p:par>
                                <p:cTn id="47" presetID="1" presetClass="entr" presetSubtype="0" fill="hold" nodeType="afterEffect">
                                  <p:stCondLst>
                                    <p:cond delay="0"/>
                                  </p:stCondLst>
                                  <p:childTnLst>
                                    <p:set>
                                      <p:cBhvr>
                                        <p:cTn id="48" dur="1" fill="hold">
                                          <p:stCondLst>
                                            <p:cond delay="99"/>
                                          </p:stCondLst>
                                        </p:cTn>
                                        <p:tgtEl>
                                          <p:spTgt spid="1030"/>
                                        </p:tgtEl>
                                        <p:attrNameLst>
                                          <p:attrName>style.visibility</p:attrName>
                                        </p:attrNameLst>
                                      </p:cBhvr>
                                      <p:to>
                                        <p:strVal val="visible"/>
                                      </p:to>
                                    </p:set>
                                  </p:childTnLst>
                                </p:cTn>
                              </p:par>
                            </p:childTnLst>
                          </p:cTn>
                        </p:par>
                        <p:par>
                          <p:cTn id="49" fill="hold">
                            <p:stCondLst>
                              <p:cond delay="2020"/>
                            </p:stCondLst>
                            <p:childTnLst>
                              <p:par>
                                <p:cTn id="50" presetID="1" presetClass="entr" presetSubtype="0" fill="hold" nodeType="afterEffect">
                                  <p:stCondLst>
                                    <p:cond delay="0"/>
                                  </p:stCondLst>
                                  <p:childTnLst>
                                    <p:set>
                                      <p:cBhvr>
                                        <p:cTn id="51" dur="1" fill="hold">
                                          <p:stCondLst>
                                            <p:cond delay="0"/>
                                          </p:stCondLst>
                                        </p:cTn>
                                        <p:tgtEl>
                                          <p:spTgt spid="10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041400" y="1008064"/>
            <a:ext cx="7543800" cy="769462"/>
          </a:xfrm>
        </p:spPr>
        <p:txBody>
          <a:bodyPr/>
          <a:lstStyle/>
          <a:p>
            <a:r>
              <a:rPr lang="fr-FR" dirty="0"/>
              <a:t>14 disciplines de doctorats</a:t>
            </a:r>
          </a:p>
        </p:txBody>
      </p:sp>
      <p:sp>
        <p:nvSpPr>
          <p:cNvPr id="3" name="Espace réservé du numéro de diapositive 2"/>
          <p:cNvSpPr>
            <a:spLocks noGrp="1"/>
          </p:cNvSpPr>
          <p:nvPr>
            <p:ph type="sldNum" sz="quarter" idx="12"/>
          </p:nvPr>
        </p:nvSpPr>
        <p:spPr/>
        <p:txBody>
          <a:bodyPr/>
          <a:lstStyle/>
          <a:p>
            <a:pPr>
              <a:defRPr/>
            </a:pPr>
            <a:fld id="{2A7020E6-ED99-9647-BB4F-31000EE8FEE0}" type="slidenum">
              <a:rPr lang="fr-FR" smtClean="0"/>
              <a:pPr>
                <a:defRPr/>
              </a:pPr>
              <a:t>26</a:t>
            </a:fld>
            <a:endParaRPr lang="fr-FR"/>
          </a:p>
        </p:txBody>
      </p:sp>
      <p:pic>
        <p:nvPicPr>
          <p:cNvPr id="5" name="Image 4"/>
          <p:cNvPicPr>
            <a:picLocks noChangeAspect="1"/>
          </p:cNvPicPr>
          <p:nvPr/>
        </p:nvPicPr>
        <p:blipFill>
          <a:blip r:embed="rId3"/>
          <a:stretch>
            <a:fillRect/>
          </a:stretch>
        </p:blipFill>
        <p:spPr>
          <a:xfrm>
            <a:off x="7746837" y="0"/>
            <a:ext cx="747876" cy="520183"/>
          </a:xfrm>
          <a:prstGeom prst="rect">
            <a:avLst/>
          </a:prstGeom>
        </p:spPr>
      </p:pic>
      <p:sp>
        <p:nvSpPr>
          <p:cNvPr id="2" name="Espace réservé du contenu 1">
            <a:extLst>
              <a:ext uri="{FF2B5EF4-FFF2-40B4-BE49-F238E27FC236}">
                <a16:creationId xmlns:a16="http://schemas.microsoft.com/office/drawing/2014/main" id="{CB73A510-F988-834E-9E19-3C41CED104A9}"/>
              </a:ext>
            </a:extLst>
          </p:cNvPr>
          <p:cNvSpPr>
            <a:spLocks noGrp="1"/>
          </p:cNvSpPr>
          <p:nvPr>
            <p:ph idx="1"/>
          </p:nvPr>
        </p:nvSpPr>
        <p:spPr/>
        <p:txBody>
          <a:bodyPr numCol="2"/>
          <a:lstStyle/>
          <a:p>
            <a:r>
              <a:rPr lang="fr-FR" sz="2400" dirty="0"/>
              <a:t>Anthropologie</a:t>
            </a:r>
          </a:p>
          <a:p>
            <a:r>
              <a:rPr lang="fr-FR" sz="2400" dirty="0"/>
              <a:t>Archéologie</a:t>
            </a:r>
          </a:p>
          <a:p>
            <a:pPr lvl="0"/>
            <a:r>
              <a:rPr lang="fr-FR" sz="2400" dirty="0"/>
              <a:t>Architecture</a:t>
            </a:r>
          </a:p>
          <a:p>
            <a:pPr lvl="0"/>
            <a:r>
              <a:rPr lang="fr-FR" sz="2400" dirty="0"/>
              <a:t>Démographie</a:t>
            </a:r>
          </a:p>
          <a:p>
            <a:r>
              <a:rPr lang="fr-FR" sz="2400" dirty="0"/>
              <a:t>Etudes romanes </a:t>
            </a:r>
          </a:p>
          <a:p>
            <a:pPr lvl="0"/>
            <a:r>
              <a:rPr lang="fr-FR" sz="2400" dirty="0"/>
              <a:t>Géographie</a:t>
            </a:r>
          </a:p>
          <a:p>
            <a:r>
              <a:rPr lang="fr-FR" sz="2400" dirty="0"/>
              <a:t>Histoire </a:t>
            </a:r>
          </a:p>
          <a:p>
            <a:pPr lvl="0"/>
            <a:r>
              <a:rPr lang="fr-FR" sz="2400" dirty="0"/>
              <a:t>Histoire de l’art </a:t>
            </a:r>
          </a:p>
          <a:p>
            <a:r>
              <a:rPr lang="fr-FR" sz="2400" dirty="0"/>
              <a:t>Préhistoire </a:t>
            </a:r>
          </a:p>
          <a:p>
            <a:endParaRPr lang="fr-FR" sz="2400" dirty="0"/>
          </a:p>
          <a:p>
            <a:r>
              <a:rPr lang="fr-FR" sz="2400" dirty="0"/>
              <a:t>Mondes arabe, musulman et sémitique</a:t>
            </a:r>
          </a:p>
          <a:p>
            <a:r>
              <a:rPr lang="fr-FR" sz="2400" dirty="0"/>
              <a:t>Sciences de l’antiquité</a:t>
            </a:r>
          </a:p>
          <a:p>
            <a:r>
              <a:rPr lang="fr-FR" sz="2400" dirty="0"/>
              <a:t>Sociétés et cultures d’Asie</a:t>
            </a:r>
          </a:p>
          <a:p>
            <a:r>
              <a:rPr lang="fr-FR" sz="2400" dirty="0"/>
              <a:t>Sociologie</a:t>
            </a:r>
          </a:p>
          <a:p>
            <a:pPr lvl="0"/>
            <a:r>
              <a:rPr lang="fr-FR" sz="2400" dirty="0"/>
              <a:t>Urbanisme </a:t>
            </a:r>
          </a:p>
          <a:p>
            <a:endParaRPr lang="fr-FR" dirty="0"/>
          </a:p>
        </p:txBody>
      </p:sp>
    </p:spTree>
    <p:extLst>
      <p:ext uri="{BB962C8B-B14F-4D97-AF65-F5344CB8AC3E}">
        <p14:creationId xmlns:p14="http://schemas.microsoft.com/office/powerpoint/2010/main" val="3830776036"/>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800100" y="882651"/>
            <a:ext cx="7543800" cy="736080"/>
          </a:xfrm>
        </p:spPr>
        <p:txBody>
          <a:bodyPr>
            <a:normAutofit fontScale="90000"/>
          </a:bodyPr>
          <a:lstStyle/>
          <a:p>
            <a:r>
              <a:rPr lang="fr-FR" sz="2800" dirty="0"/>
              <a:t>4 Domaines scientifiques </a:t>
            </a:r>
            <a:br>
              <a:rPr lang="fr-FR" sz="2800" dirty="0"/>
            </a:br>
            <a:br>
              <a:rPr lang="fr-FR" sz="3600" dirty="0"/>
            </a:br>
            <a:endParaRPr lang="fr-FR" sz="3600"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1274078780"/>
              </p:ext>
            </p:extLst>
          </p:nvPr>
        </p:nvGraphicFramePr>
        <p:xfrm>
          <a:off x="681990" y="1797979"/>
          <a:ext cx="7543800" cy="47298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 4"/>
          <p:cNvPicPr>
            <a:picLocks noChangeAspect="1"/>
          </p:cNvPicPr>
          <p:nvPr/>
        </p:nvPicPr>
        <p:blipFill>
          <a:blip r:embed="rId8"/>
          <a:stretch>
            <a:fillRect/>
          </a:stretch>
        </p:blipFill>
        <p:spPr>
          <a:xfrm>
            <a:off x="7746837" y="0"/>
            <a:ext cx="747876" cy="520183"/>
          </a:xfrm>
          <a:prstGeom prst="rect">
            <a:avLst/>
          </a:prstGeom>
        </p:spPr>
      </p:pic>
      <p:sp>
        <p:nvSpPr>
          <p:cNvPr id="4" name="Espace réservé du numéro de diapositive 3"/>
          <p:cNvSpPr>
            <a:spLocks noGrp="1"/>
          </p:cNvSpPr>
          <p:nvPr>
            <p:ph type="sldNum" sz="quarter" idx="12"/>
          </p:nvPr>
        </p:nvSpPr>
        <p:spPr/>
        <p:txBody>
          <a:bodyPr/>
          <a:lstStyle/>
          <a:p>
            <a:pPr>
              <a:defRPr/>
            </a:pPr>
            <a:fld id="{2A7020E6-ED99-9647-BB4F-31000EE8FEE0}" type="slidenum">
              <a:rPr lang="fr-FR" smtClean="0"/>
              <a:pPr>
                <a:defRPr/>
              </a:pPr>
              <a:t>27</a:t>
            </a:fld>
            <a:endParaRPr lang="fr-FR"/>
          </a:p>
        </p:txBody>
      </p:sp>
    </p:spTree>
    <p:extLst>
      <p:ext uri="{BB962C8B-B14F-4D97-AF65-F5344CB8AC3E}">
        <p14:creationId xmlns:p14="http://schemas.microsoft.com/office/powerpoint/2010/main" val="3803027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p:cNvSpPr>
            <a:spLocks noGrp="1"/>
          </p:cNvSpPr>
          <p:nvPr>
            <p:ph type="title"/>
          </p:nvPr>
        </p:nvSpPr>
        <p:spPr>
          <a:xfrm>
            <a:off x="612775" y="922338"/>
            <a:ext cx="7543800" cy="973137"/>
          </a:xfrm>
        </p:spPr>
        <p:txBody>
          <a:bodyPr/>
          <a:lstStyle/>
          <a:p>
            <a:r>
              <a:rPr lang="fr-FR" dirty="0"/>
              <a:t>19 unités de recherche</a:t>
            </a:r>
          </a:p>
        </p:txBody>
      </p:sp>
      <p:sp>
        <p:nvSpPr>
          <p:cNvPr id="2" name="Espace réservé du numéro de diapositive 1"/>
          <p:cNvSpPr>
            <a:spLocks noGrp="1"/>
          </p:cNvSpPr>
          <p:nvPr>
            <p:ph type="sldNum" sz="quarter" idx="12"/>
          </p:nvPr>
        </p:nvSpPr>
        <p:spPr/>
        <p:txBody>
          <a:bodyPr/>
          <a:lstStyle/>
          <a:p>
            <a:pPr>
              <a:defRPr/>
            </a:pPr>
            <a:fld id="{F18A0350-D2DB-2B4E-A40D-35651EF7C659}" type="slidenum">
              <a:rPr lang="fr-FR" smtClean="0"/>
              <a:pPr>
                <a:defRPr/>
              </a:pPr>
              <a:t>28</a:t>
            </a:fld>
            <a:endParaRPr lang="fr-FR"/>
          </a:p>
        </p:txBody>
      </p:sp>
      <p:pic>
        <p:nvPicPr>
          <p:cNvPr id="3076" name="Picture 4" descr="Accueil du Centre Camille Julli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2264386"/>
            <a:ext cx="2867025" cy="4762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5532" y="1525087"/>
            <a:ext cx="1858010" cy="1261232"/>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8" descr="Résultat de recherche d'images pour &quot;idemec&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308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4506" y="3035027"/>
            <a:ext cx="2091299" cy="969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3" name="Picture 11" descr="IMAF - Institut des mondes africai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5805" y="2990850"/>
            <a:ext cx="2619375" cy="752476"/>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Laboratoire IRAA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79738" y="1977859"/>
            <a:ext cx="1428750" cy="904876"/>
          </a:xfrm>
          <a:prstGeom prst="rect">
            <a:avLst/>
          </a:prstGeom>
          <a:noFill/>
          <a:extLst>
            <a:ext uri="{909E8E84-426E-40DD-AFC4-6F175D3DCCD1}">
              <a14:hiddenFill xmlns:a14="http://schemas.microsoft.com/office/drawing/2010/main">
                <a:solidFill>
                  <a:srgbClr val="FFFFFF"/>
                </a:solidFill>
              </a14:hiddenFill>
            </a:ext>
          </a:extLst>
        </p:spPr>
      </p:pic>
      <p:pic>
        <p:nvPicPr>
          <p:cNvPr id="3087" name="Picture 15" descr="https://static.wixstatic.com/media/8a3aa8_c02c15ed81834617bdf38e7e0d9116c4.jpg/v1/fill/w_142,h_61,al_c,q_80/8a3aa8_c02c15ed81834617bdf38e7e0d9116c4.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8850" y="3986213"/>
            <a:ext cx="1352550" cy="58102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7" descr="Résultat de recherche d'images pour &quot;iremam&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19" descr="Résultat de recherche d'images pour &quot;iremam&quo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21" descr="Résultat de recherche d'images pour &quot;iremam&quo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23" descr="Résultat de recherche d'images pour &quot;iremam&quot;"/>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3096" name="Picture 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74637" y="4664776"/>
            <a:ext cx="905525"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AutoShape 26" descr="Résultat de recherche d'images pour &quot;la3m&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3099" name="Picture 2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7975" y="4622960"/>
            <a:ext cx="1947546" cy="973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03" name="Picture 31" descr="LEST Laboratoire d'Economie et de Sociologie du Travail UMR 73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87545" y="3867150"/>
            <a:ext cx="1485900" cy="819151"/>
          </a:xfrm>
          <a:prstGeom prst="rect">
            <a:avLst/>
          </a:prstGeom>
          <a:noFill/>
          <a:extLst>
            <a:ext uri="{909E8E84-426E-40DD-AFC4-6F175D3DCCD1}">
              <a14:hiddenFill xmlns:a14="http://schemas.microsoft.com/office/drawing/2010/main">
                <a:solidFill>
                  <a:srgbClr val="FFFFFF"/>
                </a:solidFill>
              </a14:hiddenFill>
            </a:ext>
          </a:extLst>
        </p:spPr>
      </p:pic>
      <p:pic>
        <p:nvPicPr>
          <p:cNvPr id="3105" name="Picture 33" descr="LPED, laboratoire population, environnement, développemen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12291" y="1895476"/>
            <a:ext cx="1857693" cy="1454906"/>
          </a:xfrm>
          <a:prstGeom prst="rect">
            <a:avLst/>
          </a:prstGeom>
          <a:noFill/>
          <a:extLst>
            <a:ext uri="{909E8E84-426E-40DD-AFC4-6F175D3DCCD1}">
              <a14:hiddenFill xmlns:a14="http://schemas.microsoft.com/office/drawing/2010/main">
                <a:solidFill>
                  <a:srgbClr val="FFFFFF"/>
                </a:solidFill>
              </a14:hiddenFill>
            </a:ext>
          </a:extLst>
        </p:spPr>
      </p:pic>
      <p:pic>
        <p:nvPicPr>
          <p:cNvPr id="3107" name="Picture 35" descr="Centre Paul-Albert Févri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35040" y="3857626"/>
            <a:ext cx="2952750" cy="476250"/>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37" descr="Résultat de recherche d'images pour &quot;telemme&quot;"/>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3110" name="Picture 3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70713" y="3248025"/>
            <a:ext cx="1524000" cy="61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14" name="Picture 42" descr="Imag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59637" y="4957128"/>
            <a:ext cx="1524000" cy="1524001"/>
          </a:xfrm>
          <a:prstGeom prst="rect">
            <a:avLst/>
          </a:prstGeom>
          <a:noFill/>
          <a:extLst>
            <a:ext uri="{909E8E84-426E-40DD-AFC4-6F175D3DCCD1}">
              <a14:hiddenFill xmlns:a14="http://schemas.microsoft.com/office/drawing/2010/main">
                <a:solidFill>
                  <a:srgbClr val="FFFFFF"/>
                </a:solidFill>
              </a14:hiddenFill>
            </a:ext>
          </a:extLst>
        </p:spPr>
      </p:pic>
      <p:pic>
        <p:nvPicPr>
          <p:cNvPr id="3118" name="Picture 46" descr="Laboratoire méditerranéen de préhistoire Europe Afrique Lampe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91526" y="5624883"/>
            <a:ext cx="1240155" cy="741070"/>
          </a:xfrm>
          <a:prstGeom prst="rect">
            <a:avLst/>
          </a:prstGeom>
          <a:noFill/>
          <a:extLst>
            <a:ext uri="{909E8E84-426E-40DD-AFC4-6F175D3DCCD1}">
              <a14:hiddenFill xmlns:a14="http://schemas.microsoft.com/office/drawing/2010/main">
                <a:solidFill>
                  <a:srgbClr val="FFFFFF"/>
                </a:solidFill>
              </a14:hiddenFill>
            </a:ext>
          </a:extLst>
        </p:spPr>
      </p:pic>
      <p:pic>
        <p:nvPicPr>
          <p:cNvPr id="31" name="Image 30"/>
          <p:cNvPicPr>
            <a:picLocks noChangeAspect="1"/>
          </p:cNvPicPr>
          <p:nvPr/>
        </p:nvPicPr>
        <p:blipFill>
          <a:blip r:embed="rId17"/>
          <a:stretch>
            <a:fillRect/>
          </a:stretch>
        </p:blipFill>
        <p:spPr>
          <a:xfrm>
            <a:off x="7746837" y="0"/>
            <a:ext cx="747876" cy="520183"/>
          </a:xfrm>
          <a:prstGeom prst="rect">
            <a:avLst/>
          </a:prstGeom>
        </p:spPr>
      </p:pic>
      <p:pic>
        <p:nvPicPr>
          <p:cNvPr id="10" name="Image 9"/>
          <p:cNvPicPr>
            <a:picLocks noChangeAspect="1"/>
          </p:cNvPicPr>
          <p:nvPr/>
        </p:nvPicPr>
        <p:blipFill>
          <a:blip r:embed="rId18"/>
          <a:stretch>
            <a:fillRect/>
          </a:stretch>
        </p:blipFill>
        <p:spPr>
          <a:xfrm>
            <a:off x="5999316" y="4510843"/>
            <a:ext cx="1191738" cy="993775"/>
          </a:xfrm>
          <a:prstGeom prst="rect">
            <a:avLst/>
          </a:prstGeom>
        </p:spPr>
      </p:pic>
      <p:pic>
        <p:nvPicPr>
          <p:cNvPr id="12" name="Image 11"/>
          <p:cNvPicPr>
            <a:picLocks noChangeAspect="1"/>
          </p:cNvPicPr>
          <p:nvPr/>
        </p:nvPicPr>
        <p:blipFill>
          <a:blip r:embed="rId19"/>
          <a:stretch>
            <a:fillRect/>
          </a:stretch>
        </p:blipFill>
        <p:spPr>
          <a:xfrm>
            <a:off x="349115" y="2857819"/>
            <a:ext cx="1009331" cy="1009331"/>
          </a:xfrm>
          <a:prstGeom prst="rect">
            <a:avLst/>
          </a:prstGeom>
        </p:spPr>
      </p:pic>
      <p:pic>
        <p:nvPicPr>
          <p:cNvPr id="1026" name="Picture 2" descr="http://www.marseille.archi.fr/wp-content/uploads/2018/05/unelogos.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598180" y="4120218"/>
            <a:ext cx="1886584" cy="534532"/>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a:extLst>
              <a:ext uri="{FF2B5EF4-FFF2-40B4-BE49-F238E27FC236}">
                <a16:creationId xmlns:a16="http://schemas.microsoft.com/office/drawing/2014/main" id="{E0BB30F3-9234-4FE2-A9F9-73C9ED1A1DE9}"/>
              </a:ext>
            </a:extLst>
          </p:cNvPr>
          <p:cNvPicPr>
            <a:picLocks noChangeAspect="1"/>
          </p:cNvPicPr>
          <p:nvPr/>
        </p:nvPicPr>
        <p:blipFill>
          <a:blip r:embed="rId21"/>
          <a:stretch>
            <a:fillRect/>
          </a:stretch>
        </p:blipFill>
        <p:spPr>
          <a:xfrm>
            <a:off x="3095678" y="5652848"/>
            <a:ext cx="2877767" cy="752144"/>
          </a:xfrm>
          <a:prstGeom prst="rect">
            <a:avLst/>
          </a:prstGeom>
        </p:spPr>
      </p:pic>
    </p:spTree>
    <p:extLst>
      <p:ext uri="{BB962C8B-B14F-4D97-AF65-F5344CB8AC3E}">
        <p14:creationId xmlns:p14="http://schemas.microsoft.com/office/powerpoint/2010/main" val="96509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114"/>
                                        </p:tgtEl>
                                        <p:attrNameLst>
                                          <p:attrName>style.visibility</p:attrName>
                                        </p:attrNameLst>
                                      </p:cBhvr>
                                      <p:to>
                                        <p:strVal val="visible"/>
                                      </p:to>
                                    </p:set>
                                    <p:anim calcmode="lin" valueType="num">
                                      <p:cBhvr>
                                        <p:cTn id="7" dur="500" fill="hold"/>
                                        <p:tgtEl>
                                          <p:spTgt spid="3114"/>
                                        </p:tgtEl>
                                        <p:attrNameLst>
                                          <p:attrName>ppt_w</p:attrName>
                                        </p:attrNameLst>
                                      </p:cBhvr>
                                      <p:tavLst>
                                        <p:tav tm="0">
                                          <p:val>
                                            <p:fltVal val="0"/>
                                          </p:val>
                                        </p:tav>
                                        <p:tav tm="100000">
                                          <p:val>
                                            <p:strVal val="#ppt_w"/>
                                          </p:val>
                                        </p:tav>
                                      </p:tavLst>
                                    </p:anim>
                                    <p:anim calcmode="lin" valueType="num">
                                      <p:cBhvr>
                                        <p:cTn id="8" dur="500" fill="hold"/>
                                        <p:tgtEl>
                                          <p:spTgt spid="3114"/>
                                        </p:tgtEl>
                                        <p:attrNameLst>
                                          <p:attrName>ppt_h</p:attrName>
                                        </p:attrNameLst>
                                      </p:cBhvr>
                                      <p:tavLst>
                                        <p:tav tm="0">
                                          <p:val>
                                            <p:fltVal val="0"/>
                                          </p:val>
                                        </p:tav>
                                        <p:tav tm="100000">
                                          <p:val>
                                            <p:strVal val="#ppt_h"/>
                                          </p:val>
                                        </p:tav>
                                      </p:tavLst>
                                    </p:anim>
                                    <p:animEffect transition="in" filter="fade">
                                      <p:cBhvr>
                                        <p:cTn id="9" dur="500"/>
                                        <p:tgtEl>
                                          <p:spTgt spid="3114"/>
                                        </p:tgtEl>
                                      </p:cBhvr>
                                    </p:animEffect>
                                  </p:childTnLst>
                                </p:cTn>
                              </p:par>
                              <p:par>
                                <p:cTn id="10" presetID="53" presetClass="entr" presetSubtype="16" fill="hold" nodeType="withEffect">
                                  <p:stCondLst>
                                    <p:cond delay="0"/>
                                  </p:stCondLst>
                                  <p:childTnLst>
                                    <p:set>
                                      <p:cBhvr>
                                        <p:cTn id="11" dur="1" fill="hold">
                                          <p:stCondLst>
                                            <p:cond delay="0"/>
                                          </p:stCondLst>
                                        </p:cTn>
                                        <p:tgtEl>
                                          <p:spTgt spid="3078"/>
                                        </p:tgtEl>
                                        <p:attrNameLst>
                                          <p:attrName>style.visibility</p:attrName>
                                        </p:attrNameLst>
                                      </p:cBhvr>
                                      <p:to>
                                        <p:strVal val="visible"/>
                                      </p:to>
                                    </p:set>
                                    <p:anim calcmode="lin" valueType="num">
                                      <p:cBhvr>
                                        <p:cTn id="12" dur="500" fill="hold"/>
                                        <p:tgtEl>
                                          <p:spTgt spid="3078"/>
                                        </p:tgtEl>
                                        <p:attrNameLst>
                                          <p:attrName>ppt_w</p:attrName>
                                        </p:attrNameLst>
                                      </p:cBhvr>
                                      <p:tavLst>
                                        <p:tav tm="0">
                                          <p:val>
                                            <p:fltVal val="0"/>
                                          </p:val>
                                        </p:tav>
                                        <p:tav tm="100000">
                                          <p:val>
                                            <p:strVal val="#ppt_w"/>
                                          </p:val>
                                        </p:tav>
                                      </p:tavLst>
                                    </p:anim>
                                    <p:anim calcmode="lin" valueType="num">
                                      <p:cBhvr>
                                        <p:cTn id="13" dur="500" fill="hold"/>
                                        <p:tgtEl>
                                          <p:spTgt spid="3078"/>
                                        </p:tgtEl>
                                        <p:attrNameLst>
                                          <p:attrName>ppt_h</p:attrName>
                                        </p:attrNameLst>
                                      </p:cBhvr>
                                      <p:tavLst>
                                        <p:tav tm="0">
                                          <p:val>
                                            <p:fltVal val="0"/>
                                          </p:val>
                                        </p:tav>
                                        <p:tav tm="100000">
                                          <p:val>
                                            <p:strVal val="#ppt_h"/>
                                          </p:val>
                                        </p:tav>
                                      </p:tavLst>
                                    </p:anim>
                                    <p:animEffect transition="in" filter="fade">
                                      <p:cBhvr>
                                        <p:cTn id="14" dur="500"/>
                                        <p:tgtEl>
                                          <p:spTgt spid="3078"/>
                                        </p:tgtEl>
                                      </p:cBhvr>
                                    </p:animEffect>
                                  </p:childTnLst>
                                </p:cTn>
                              </p:par>
                              <p:par>
                                <p:cTn id="15" presetID="53" presetClass="entr" presetSubtype="16" fill="hold" nodeType="withEffect">
                                  <p:stCondLst>
                                    <p:cond delay="0"/>
                                  </p:stCondLst>
                                  <p:childTnLst>
                                    <p:set>
                                      <p:cBhvr>
                                        <p:cTn id="16" dur="1" fill="hold">
                                          <p:stCondLst>
                                            <p:cond delay="0"/>
                                          </p:stCondLst>
                                        </p:cTn>
                                        <p:tgtEl>
                                          <p:spTgt spid="3105"/>
                                        </p:tgtEl>
                                        <p:attrNameLst>
                                          <p:attrName>style.visibility</p:attrName>
                                        </p:attrNameLst>
                                      </p:cBhvr>
                                      <p:to>
                                        <p:strVal val="visible"/>
                                      </p:to>
                                    </p:set>
                                    <p:anim calcmode="lin" valueType="num">
                                      <p:cBhvr>
                                        <p:cTn id="17" dur="500" fill="hold"/>
                                        <p:tgtEl>
                                          <p:spTgt spid="3105"/>
                                        </p:tgtEl>
                                        <p:attrNameLst>
                                          <p:attrName>ppt_w</p:attrName>
                                        </p:attrNameLst>
                                      </p:cBhvr>
                                      <p:tavLst>
                                        <p:tav tm="0">
                                          <p:val>
                                            <p:fltVal val="0"/>
                                          </p:val>
                                        </p:tav>
                                        <p:tav tm="100000">
                                          <p:val>
                                            <p:strVal val="#ppt_w"/>
                                          </p:val>
                                        </p:tav>
                                      </p:tavLst>
                                    </p:anim>
                                    <p:anim calcmode="lin" valueType="num">
                                      <p:cBhvr>
                                        <p:cTn id="18" dur="500" fill="hold"/>
                                        <p:tgtEl>
                                          <p:spTgt spid="3105"/>
                                        </p:tgtEl>
                                        <p:attrNameLst>
                                          <p:attrName>ppt_h</p:attrName>
                                        </p:attrNameLst>
                                      </p:cBhvr>
                                      <p:tavLst>
                                        <p:tav tm="0">
                                          <p:val>
                                            <p:fltVal val="0"/>
                                          </p:val>
                                        </p:tav>
                                        <p:tav tm="100000">
                                          <p:val>
                                            <p:strVal val="#ppt_h"/>
                                          </p:val>
                                        </p:tav>
                                      </p:tavLst>
                                    </p:anim>
                                    <p:animEffect transition="in" filter="fade">
                                      <p:cBhvr>
                                        <p:cTn id="19" dur="500"/>
                                        <p:tgtEl>
                                          <p:spTgt spid="3105"/>
                                        </p:tgtEl>
                                      </p:cBhvr>
                                    </p:animEffect>
                                  </p:childTnLst>
                                </p:cTn>
                              </p:par>
                              <p:par>
                                <p:cTn id="20" presetID="53" presetClass="entr" presetSubtype="16" fill="hold" nodeType="withEffect">
                                  <p:stCondLst>
                                    <p:cond delay="0"/>
                                  </p:stCondLst>
                                  <p:childTnLst>
                                    <p:set>
                                      <p:cBhvr>
                                        <p:cTn id="21" dur="1" fill="hold">
                                          <p:stCondLst>
                                            <p:cond delay="0"/>
                                          </p:stCondLst>
                                        </p:cTn>
                                        <p:tgtEl>
                                          <p:spTgt spid="3110"/>
                                        </p:tgtEl>
                                        <p:attrNameLst>
                                          <p:attrName>style.visibility</p:attrName>
                                        </p:attrNameLst>
                                      </p:cBhvr>
                                      <p:to>
                                        <p:strVal val="visible"/>
                                      </p:to>
                                    </p:set>
                                    <p:anim calcmode="lin" valueType="num">
                                      <p:cBhvr>
                                        <p:cTn id="22" dur="500" fill="hold"/>
                                        <p:tgtEl>
                                          <p:spTgt spid="3110"/>
                                        </p:tgtEl>
                                        <p:attrNameLst>
                                          <p:attrName>ppt_w</p:attrName>
                                        </p:attrNameLst>
                                      </p:cBhvr>
                                      <p:tavLst>
                                        <p:tav tm="0">
                                          <p:val>
                                            <p:fltVal val="0"/>
                                          </p:val>
                                        </p:tav>
                                        <p:tav tm="100000">
                                          <p:val>
                                            <p:strVal val="#ppt_w"/>
                                          </p:val>
                                        </p:tav>
                                      </p:tavLst>
                                    </p:anim>
                                    <p:anim calcmode="lin" valueType="num">
                                      <p:cBhvr>
                                        <p:cTn id="23" dur="500" fill="hold"/>
                                        <p:tgtEl>
                                          <p:spTgt spid="3110"/>
                                        </p:tgtEl>
                                        <p:attrNameLst>
                                          <p:attrName>ppt_h</p:attrName>
                                        </p:attrNameLst>
                                      </p:cBhvr>
                                      <p:tavLst>
                                        <p:tav tm="0">
                                          <p:val>
                                            <p:fltVal val="0"/>
                                          </p:val>
                                        </p:tav>
                                        <p:tav tm="100000">
                                          <p:val>
                                            <p:strVal val="#ppt_h"/>
                                          </p:val>
                                        </p:tav>
                                      </p:tavLst>
                                    </p:anim>
                                    <p:animEffect transition="in" filter="fade">
                                      <p:cBhvr>
                                        <p:cTn id="24" dur="500"/>
                                        <p:tgtEl>
                                          <p:spTgt spid="311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76"/>
                                        </p:tgtEl>
                                        <p:attrNameLst>
                                          <p:attrName>style.visibility</p:attrName>
                                        </p:attrNameLst>
                                      </p:cBhvr>
                                      <p:to>
                                        <p:strVal val="visible"/>
                                      </p:to>
                                    </p:set>
                                    <p:anim calcmode="lin" valueType="num">
                                      <p:cBhvr>
                                        <p:cTn id="29" dur="500" fill="hold"/>
                                        <p:tgtEl>
                                          <p:spTgt spid="3076"/>
                                        </p:tgtEl>
                                        <p:attrNameLst>
                                          <p:attrName>ppt_w</p:attrName>
                                        </p:attrNameLst>
                                      </p:cBhvr>
                                      <p:tavLst>
                                        <p:tav tm="0">
                                          <p:val>
                                            <p:fltVal val="0"/>
                                          </p:val>
                                        </p:tav>
                                        <p:tav tm="100000">
                                          <p:val>
                                            <p:strVal val="#ppt_w"/>
                                          </p:val>
                                        </p:tav>
                                      </p:tavLst>
                                    </p:anim>
                                    <p:anim calcmode="lin" valueType="num">
                                      <p:cBhvr>
                                        <p:cTn id="30" dur="500" fill="hold"/>
                                        <p:tgtEl>
                                          <p:spTgt spid="3076"/>
                                        </p:tgtEl>
                                        <p:attrNameLst>
                                          <p:attrName>ppt_h</p:attrName>
                                        </p:attrNameLst>
                                      </p:cBhvr>
                                      <p:tavLst>
                                        <p:tav tm="0">
                                          <p:val>
                                            <p:fltVal val="0"/>
                                          </p:val>
                                        </p:tav>
                                        <p:tav tm="100000">
                                          <p:val>
                                            <p:strVal val="#ppt_h"/>
                                          </p:val>
                                        </p:tav>
                                      </p:tavLst>
                                    </p:anim>
                                    <p:animEffect transition="in" filter="fade">
                                      <p:cBhvr>
                                        <p:cTn id="31" dur="500"/>
                                        <p:tgtEl>
                                          <p:spTgt spid="3076"/>
                                        </p:tgtEl>
                                      </p:cBhvr>
                                    </p:animEffect>
                                  </p:childTnLst>
                                </p:cTn>
                              </p:par>
                              <p:par>
                                <p:cTn id="32" presetID="53" presetClass="entr" presetSubtype="16" fill="hold" nodeType="withEffect">
                                  <p:stCondLst>
                                    <p:cond delay="0"/>
                                  </p:stCondLst>
                                  <p:childTnLst>
                                    <p:set>
                                      <p:cBhvr>
                                        <p:cTn id="33" dur="1" fill="hold">
                                          <p:stCondLst>
                                            <p:cond delay="0"/>
                                          </p:stCondLst>
                                        </p:cTn>
                                        <p:tgtEl>
                                          <p:spTgt spid="3083"/>
                                        </p:tgtEl>
                                        <p:attrNameLst>
                                          <p:attrName>style.visibility</p:attrName>
                                        </p:attrNameLst>
                                      </p:cBhvr>
                                      <p:to>
                                        <p:strVal val="visible"/>
                                      </p:to>
                                    </p:set>
                                    <p:anim calcmode="lin" valueType="num">
                                      <p:cBhvr>
                                        <p:cTn id="34" dur="500" fill="hold"/>
                                        <p:tgtEl>
                                          <p:spTgt spid="3083"/>
                                        </p:tgtEl>
                                        <p:attrNameLst>
                                          <p:attrName>ppt_w</p:attrName>
                                        </p:attrNameLst>
                                      </p:cBhvr>
                                      <p:tavLst>
                                        <p:tav tm="0">
                                          <p:val>
                                            <p:fltVal val="0"/>
                                          </p:val>
                                        </p:tav>
                                        <p:tav tm="100000">
                                          <p:val>
                                            <p:strVal val="#ppt_w"/>
                                          </p:val>
                                        </p:tav>
                                      </p:tavLst>
                                    </p:anim>
                                    <p:anim calcmode="lin" valueType="num">
                                      <p:cBhvr>
                                        <p:cTn id="35" dur="500" fill="hold"/>
                                        <p:tgtEl>
                                          <p:spTgt spid="3083"/>
                                        </p:tgtEl>
                                        <p:attrNameLst>
                                          <p:attrName>ppt_h</p:attrName>
                                        </p:attrNameLst>
                                      </p:cBhvr>
                                      <p:tavLst>
                                        <p:tav tm="0">
                                          <p:val>
                                            <p:fltVal val="0"/>
                                          </p:val>
                                        </p:tav>
                                        <p:tav tm="100000">
                                          <p:val>
                                            <p:strVal val="#ppt_h"/>
                                          </p:val>
                                        </p:tav>
                                      </p:tavLst>
                                    </p:anim>
                                    <p:animEffect transition="in" filter="fade">
                                      <p:cBhvr>
                                        <p:cTn id="36" dur="500"/>
                                        <p:tgtEl>
                                          <p:spTgt spid="3083"/>
                                        </p:tgtEl>
                                      </p:cBhvr>
                                    </p:animEffect>
                                  </p:childTnLst>
                                </p:cTn>
                              </p:par>
                              <p:par>
                                <p:cTn id="37" presetID="53" presetClass="entr" presetSubtype="16" fill="hold" nodeType="withEffect">
                                  <p:stCondLst>
                                    <p:cond delay="0"/>
                                  </p:stCondLst>
                                  <p:childTnLst>
                                    <p:set>
                                      <p:cBhvr>
                                        <p:cTn id="38" dur="1" fill="hold">
                                          <p:stCondLst>
                                            <p:cond delay="0"/>
                                          </p:stCondLst>
                                        </p:cTn>
                                        <p:tgtEl>
                                          <p:spTgt spid="3096"/>
                                        </p:tgtEl>
                                        <p:attrNameLst>
                                          <p:attrName>style.visibility</p:attrName>
                                        </p:attrNameLst>
                                      </p:cBhvr>
                                      <p:to>
                                        <p:strVal val="visible"/>
                                      </p:to>
                                    </p:set>
                                    <p:anim calcmode="lin" valueType="num">
                                      <p:cBhvr>
                                        <p:cTn id="39" dur="500" fill="hold"/>
                                        <p:tgtEl>
                                          <p:spTgt spid="3096"/>
                                        </p:tgtEl>
                                        <p:attrNameLst>
                                          <p:attrName>ppt_w</p:attrName>
                                        </p:attrNameLst>
                                      </p:cBhvr>
                                      <p:tavLst>
                                        <p:tav tm="0">
                                          <p:val>
                                            <p:fltVal val="0"/>
                                          </p:val>
                                        </p:tav>
                                        <p:tav tm="100000">
                                          <p:val>
                                            <p:strVal val="#ppt_w"/>
                                          </p:val>
                                        </p:tav>
                                      </p:tavLst>
                                    </p:anim>
                                    <p:anim calcmode="lin" valueType="num">
                                      <p:cBhvr>
                                        <p:cTn id="40" dur="500" fill="hold"/>
                                        <p:tgtEl>
                                          <p:spTgt spid="3096"/>
                                        </p:tgtEl>
                                        <p:attrNameLst>
                                          <p:attrName>ppt_h</p:attrName>
                                        </p:attrNameLst>
                                      </p:cBhvr>
                                      <p:tavLst>
                                        <p:tav tm="0">
                                          <p:val>
                                            <p:fltVal val="0"/>
                                          </p:val>
                                        </p:tav>
                                        <p:tav tm="100000">
                                          <p:val>
                                            <p:strVal val="#ppt_h"/>
                                          </p:val>
                                        </p:tav>
                                      </p:tavLst>
                                    </p:anim>
                                    <p:animEffect transition="in" filter="fade">
                                      <p:cBhvr>
                                        <p:cTn id="41" dur="500"/>
                                        <p:tgtEl>
                                          <p:spTgt spid="309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3099"/>
                                        </p:tgtEl>
                                        <p:attrNameLst>
                                          <p:attrName>style.visibility</p:attrName>
                                        </p:attrNameLst>
                                      </p:cBhvr>
                                      <p:to>
                                        <p:strVal val="visible"/>
                                      </p:to>
                                    </p:set>
                                    <p:anim calcmode="lin" valueType="num">
                                      <p:cBhvr>
                                        <p:cTn id="46" dur="500" fill="hold"/>
                                        <p:tgtEl>
                                          <p:spTgt spid="3099"/>
                                        </p:tgtEl>
                                        <p:attrNameLst>
                                          <p:attrName>ppt_w</p:attrName>
                                        </p:attrNameLst>
                                      </p:cBhvr>
                                      <p:tavLst>
                                        <p:tav tm="0">
                                          <p:val>
                                            <p:fltVal val="0"/>
                                          </p:val>
                                        </p:tav>
                                        <p:tav tm="100000">
                                          <p:val>
                                            <p:strVal val="#ppt_w"/>
                                          </p:val>
                                        </p:tav>
                                      </p:tavLst>
                                    </p:anim>
                                    <p:anim calcmode="lin" valueType="num">
                                      <p:cBhvr>
                                        <p:cTn id="47" dur="500" fill="hold"/>
                                        <p:tgtEl>
                                          <p:spTgt spid="3099"/>
                                        </p:tgtEl>
                                        <p:attrNameLst>
                                          <p:attrName>ppt_h</p:attrName>
                                        </p:attrNameLst>
                                      </p:cBhvr>
                                      <p:tavLst>
                                        <p:tav tm="0">
                                          <p:val>
                                            <p:fltVal val="0"/>
                                          </p:val>
                                        </p:tav>
                                        <p:tav tm="100000">
                                          <p:val>
                                            <p:strVal val="#ppt_h"/>
                                          </p:val>
                                        </p:tav>
                                      </p:tavLst>
                                    </p:anim>
                                    <p:animEffect transition="in" filter="fade">
                                      <p:cBhvr>
                                        <p:cTn id="48" dur="500"/>
                                        <p:tgtEl>
                                          <p:spTgt spid="3099"/>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085"/>
                                        </p:tgtEl>
                                        <p:attrNameLst>
                                          <p:attrName>style.visibility</p:attrName>
                                        </p:attrNameLst>
                                      </p:cBhvr>
                                      <p:to>
                                        <p:strVal val="visible"/>
                                      </p:to>
                                    </p:set>
                                    <p:anim calcmode="lin" valueType="num">
                                      <p:cBhvr additive="base">
                                        <p:cTn id="53" dur="500" fill="hold"/>
                                        <p:tgtEl>
                                          <p:spTgt spid="3085"/>
                                        </p:tgtEl>
                                        <p:attrNameLst>
                                          <p:attrName>ppt_x</p:attrName>
                                        </p:attrNameLst>
                                      </p:cBhvr>
                                      <p:tavLst>
                                        <p:tav tm="0">
                                          <p:val>
                                            <p:strVal val="#ppt_x"/>
                                          </p:val>
                                        </p:tav>
                                        <p:tav tm="100000">
                                          <p:val>
                                            <p:strVal val="#ppt_x"/>
                                          </p:val>
                                        </p:tav>
                                      </p:tavLst>
                                    </p:anim>
                                    <p:anim calcmode="lin" valueType="num">
                                      <p:cBhvr additive="base">
                                        <p:cTn id="54" dur="500" fill="hold"/>
                                        <p:tgtEl>
                                          <p:spTgt spid="3085"/>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3118"/>
                                        </p:tgtEl>
                                        <p:attrNameLst>
                                          <p:attrName>style.visibility</p:attrName>
                                        </p:attrNameLst>
                                      </p:cBhvr>
                                      <p:to>
                                        <p:strVal val="visible"/>
                                      </p:to>
                                    </p:set>
                                    <p:anim calcmode="lin" valueType="num">
                                      <p:cBhvr>
                                        <p:cTn id="59" dur="500" fill="hold"/>
                                        <p:tgtEl>
                                          <p:spTgt spid="3118"/>
                                        </p:tgtEl>
                                        <p:attrNameLst>
                                          <p:attrName>ppt_w</p:attrName>
                                        </p:attrNameLst>
                                      </p:cBhvr>
                                      <p:tavLst>
                                        <p:tav tm="0">
                                          <p:val>
                                            <p:fltVal val="0"/>
                                          </p:val>
                                        </p:tav>
                                        <p:tav tm="100000">
                                          <p:val>
                                            <p:strVal val="#ppt_w"/>
                                          </p:val>
                                        </p:tav>
                                      </p:tavLst>
                                    </p:anim>
                                    <p:anim calcmode="lin" valueType="num">
                                      <p:cBhvr>
                                        <p:cTn id="60" dur="500" fill="hold"/>
                                        <p:tgtEl>
                                          <p:spTgt spid="3118"/>
                                        </p:tgtEl>
                                        <p:attrNameLst>
                                          <p:attrName>ppt_h</p:attrName>
                                        </p:attrNameLst>
                                      </p:cBhvr>
                                      <p:tavLst>
                                        <p:tav tm="0">
                                          <p:val>
                                            <p:fltVal val="0"/>
                                          </p:val>
                                        </p:tav>
                                        <p:tav tm="100000">
                                          <p:val>
                                            <p:strVal val="#ppt_h"/>
                                          </p:val>
                                        </p:tav>
                                      </p:tavLst>
                                    </p:anim>
                                    <p:animEffect transition="in" filter="fade">
                                      <p:cBhvr>
                                        <p:cTn id="61" dur="500"/>
                                        <p:tgtEl>
                                          <p:spTgt spid="3118"/>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3081"/>
                                        </p:tgtEl>
                                        <p:attrNameLst>
                                          <p:attrName>style.visibility</p:attrName>
                                        </p:attrNameLst>
                                      </p:cBhvr>
                                      <p:to>
                                        <p:strVal val="visible"/>
                                      </p:to>
                                    </p:set>
                                    <p:anim calcmode="lin" valueType="num">
                                      <p:cBhvr additive="base">
                                        <p:cTn id="66" dur="500" fill="hold"/>
                                        <p:tgtEl>
                                          <p:spTgt spid="3081"/>
                                        </p:tgtEl>
                                        <p:attrNameLst>
                                          <p:attrName>ppt_x</p:attrName>
                                        </p:attrNameLst>
                                      </p:cBhvr>
                                      <p:tavLst>
                                        <p:tav tm="0">
                                          <p:val>
                                            <p:strVal val="#ppt_x"/>
                                          </p:val>
                                        </p:tav>
                                        <p:tav tm="100000">
                                          <p:val>
                                            <p:strVal val="#ppt_x"/>
                                          </p:val>
                                        </p:tav>
                                      </p:tavLst>
                                    </p:anim>
                                    <p:anim calcmode="lin" valueType="num">
                                      <p:cBhvr additive="base">
                                        <p:cTn id="67" dur="500" fill="hold"/>
                                        <p:tgtEl>
                                          <p:spTgt spid="3081"/>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10"/>
                                        </p:tgtEl>
                                        <p:attrNameLst>
                                          <p:attrName>style.visibility</p:attrName>
                                        </p:attrNameLst>
                                      </p:cBhvr>
                                      <p:to>
                                        <p:strVal val="visible"/>
                                      </p:to>
                                    </p:set>
                                    <p:anim calcmode="lin" valueType="num">
                                      <p:cBhvr additive="base">
                                        <p:cTn id="70" dur="500" fill="hold"/>
                                        <p:tgtEl>
                                          <p:spTgt spid="10"/>
                                        </p:tgtEl>
                                        <p:attrNameLst>
                                          <p:attrName>ppt_x</p:attrName>
                                        </p:attrNameLst>
                                      </p:cBhvr>
                                      <p:tavLst>
                                        <p:tav tm="0">
                                          <p:val>
                                            <p:strVal val="#ppt_x"/>
                                          </p:val>
                                        </p:tav>
                                        <p:tav tm="100000">
                                          <p:val>
                                            <p:strVal val="#ppt_x"/>
                                          </p:val>
                                        </p:tav>
                                      </p:tavLst>
                                    </p:anim>
                                    <p:anim calcmode="lin" valueType="num">
                                      <p:cBhvr additive="base">
                                        <p:cTn id="71" dur="500" fill="hold"/>
                                        <p:tgtEl>
                                          <p:spTgt spid="10"/>
                                        </p:tgtEl>
                                        <p:attrNameLst>
                                          <p:attrName>ppt_y</p:attrName>
                                        </p:attrNameLst>
                                      </p:cBhvr>
                                      <p:tavLst>
                                        <p:tav tm="0">
                                          <p:val>
                                            <p:strVal val="1+#ppt_h/2"/>
                                          </p:val>
                                        </p:tav>
                                        <p:tav tm="100000">
                                          <p:val>
                                            <p:strVal val="#ppt_y"/>
                                          </p:val>
                                        </p:tav>
                                      </p:tavLst>
                                    </p:anim>
                                  </p:childTnLst>
                                </p:cTn>
                              </p:par>
                              <p:par>
                                <p:cTn id="72" presetID="53" presetClass="entr" presetSubtype="16" fill="hold" nodeType="withEffect">
                                  <p:stCondLst>
                                    <p:cond delay="0"/>
                                  </p:stCondLst>
                                  <p:childTnLst>
                                    <p:set>
                                      <p:cBhvr>
                                        <p:cTn id="73" dur="1" fill="hold">
                                          <p:stCondLst>
                                            <p:cond delay="0"/>
                                          </p:stCondLst>
                                        </p:cTn>
                                        <p:tgtEl>
                                          <p:spTgt spid="3087"/>
                                        </p:tgtEl>
                                        <p:attrNameLst>
                                          <p:attrName>style.visibility</p:attrName>
                                        </p:attrNameLst>
                                      </p:cBhvr>
                                      <p:to>
                                        <p:strVal val="visible"/>
                                      </p:to>
                                    </p:set>
                                    <p:anim calcmode="lin" valueType="num">
                                      <p:cBhvr>
                                        <p:cTn id="74" dur="500" fill="hold"/>
                                        <p:tgtEl>
                                          <p:spTgt spid="3087"/>
                                        </p:tgtEl>
                                        <p:attrNameLst>
                                          <p:attrName>ppt_w</p:attrName>
                                        </p:attrNameLst>
                                      </p:cBhvr>
                                      <p:tavLst>
                                        <p:tav tm="0">
                                          <p:val>
                                            <p:fltVal val="0"/>
                                          </p:val>
                                        </p:tav>
                                        <p:tav tm="100000">
                                          <p:val>
                                            <p:strVal val="#ppt_w"/>
                                          </p:val>
                                        </p:tav>
                                      </p:tavLst>
                                    </p:anim>
                                    <p:anim calcmode="lin" valueType="num">
                                      <p:cBhvr>
                                        <p:cTn id="75" dur="500" fill="hold"/>
                                        <p:tgtEl>
                                          <p:spTgt spid="3087"/>
                                        </p:tgtEl>
                                        <p:attrNameLst>
                                          <p:attrName>ppt_h</p:attrName>
                                        </p:attrNameLst>
                                      </p:cBhvr>
                                      <p:tavLst>
                                        <p:tav tm="0">
                                          <p:val>
                                            <p:fltVal val="0"/>
                                          </p:val>
                                        </p:tav>
                                        <p:tav tm="100000">
                                          <p:val>
                                            <p:strVal val="#ppt_h"/>
                                          </p:val>
                                        </p:tav>
                                      </p:tavLst>
                                    </p:anim>
                                    <p:animEffect transition="in" filter="fade">
                                      <p:cBhvr>
                                        <p:cTn id="76" dur="500"/>
                                        <p:tgtEl>
                                          <p:spTgt spid="3087"/>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3103"/>
                                        </p:tgtEl>
                                        <p:attrNameLst>
                                          <p:attrName>style.visibility</p:attrName>
                                        </p:attrNameLst>
                                      </p:cBhvr>
                                      <p:to>
                                        <p:strVal val="visible"/>
                                      </p:to>
                                    </p:set>
                                    <p:anim calcmode="lin" valueType="num">
                                      <p:cBhvr additive="base">
                                        <p:cTn id="81" dur="500" fill="hold"/>
                                        <p:tgtEl>
                                          <p:spTgt spid="3103"/>
                                        </p:tgtEl>
                                        <p:attrNameLst>
                                          <p:attrName>ppt_x</p:attrName>
                                        </p:attrNameLst>
                                      </p:cBhvr>
                                      <p:tavLst>
                                        <p:tav tm="0">
                                          <p:val>
                                            <p:strVal val="#ppt_x"/>
                                          </p:val>
                                        </p:tav>
                                        <p:tav tm="100000">
                                          <p:val>
                                            <p:strVal val="#ppt_x"/>
                                          </p:val>
                                        </p:tav>
                                      </p:tavLst>
                                    </p:anim>
                                    <p:anim calcmode="lin" valueType="num">
                                      <p:cBhvr additive="base">
                                        <p:cTn id="82" dur="500" fill="hold"/>
                                        <p:tgtEl>
                                          <p:spTgt spid="3103"/>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nodeType="clickEffect">
                                  <p:stCondLst>
                                    <p:cond delay="0"/>
                                  </p:stCondLst>
                                  <p:childTnLst>
                                    <p:set>
                                      <p:cBhvr>
                                        <p:cTn id="86" dur="1" fill="hold">
                                          <p:stCondLst>
                                            <p:cond delay="0"/>
                                          </p:stCondLst>
                                        </p:cTn>
                                        <p:tgtEl>
                                          <p:spTgt spid="3107"/>
                                        </p:tgtEl>
                                        <p:attrNameLst>
                                          <p:attrName>style.visibility</p:attrName>
                                        </p:attrNameLst>
                                      </p:cBhvr>
                                      <p:to>
                                        <p:strVal val="visible"/>
                                      </p:to>
                                    </p:set>
                                    <p:anim calcmode="lin" valueType="num">
                                      <p:cBhvr>
                                        <p:cTn id="87" dur="500" fill="hold"/>
                                        <p:tgtEl>
                                          <p:spTgt spid="3107"/>
                                        </p:tgtEl>
                                        <p:attrNameLst>
                                          <p:attrName>ppt_w</p:attrName>
                                        </p:attrNameLst>
                                      </p:cBhvr>
                                      <p:tavLst>
                                        <p:tav tm="0">
                                          <p:val>
                                            <p:fltVal val="0"/>
                                          </p:val>
                                        </p:tav>
                                        <p:tav tm="100000">
                                          <p:val>
                                            <p:strVal val="#ppt_w"/>
                                          </p:val>
                                        </p:tav>
                                      </p:tavLst>
                                    </p:anim>
                                    <p:anim calcmode="lin" valueType="num">
                                      <p:cBhvr>
                                        <p:cTn id="88" dur="500" fill="hold"/>
                                        <p:tgtEl>
                                          <p:spTgt spid="3107"/>
                                        </p:tgtEl>
                                        <p:attrNameLst>
                                          <p:attrName>ppt_h</p:attrName>
                                        </p:attrNameLst>
                                      </p:cBhvr>
                                      <p:tavLst>
                                        <p:tav tm="0">
                                          <p:val>
                                            <p:fltVal val="0"/>
                                          </p:val>
                                        </p:tav>
                                        <p:tav tm="100000">
                                          <p:val>
                                            <p:strVal val="#ppt_h"/>
                                          </p:val>
                                        </p:tav>
                                      </p:tavLst>
                                    </p:anim>
                                    <p:animEffect transition="in" filter="fade">
                                      <p:cBhvr>
                                        <p:cTn id="89" dur="500"/>
                                        <p:tgtEl>
                                          <p:spTgt spid="3107"/>
                                        </p:tgtEl>
                                      </p:cBhvr>
                                    </p:animEffect>
                                  </p:childTnLst>
                                </p:cTn>
                              </p:par>
                            </p:childTnLst>
                          </p:cTn>
                        </p:par>
                      </p:childTnLst>
                    </p:cTn>
                  </p:par>
                  <p:par>
                    <p:cTn id="90" fill="hold">
                      <p:stCondLst>
                        <p:cond delay="indefinite"/>
                      </p:stCondLst>
                      <p:childTnLst>
                        <p:par>
                          <p:cTn id="91" fill="hold">
                            <p:stCondLst>
                              <p:cond delay="0"/>
                            </p:stCondLst>
                            <p:childTnLst>
                              <p:par>
                                <p:cTn id="92" presetID="12" presetClass="entr" presetSubtype="4" fill="hold" nodeType="clickEffect">
                                  <p:stCondLst>
                                    <p:cond delay="0"/>
                                  </p:stCondLst>
                                  <p:childTnLst>
                                    <p:set>
                                      <p:cBhvr>
                                        <p:cTn id="93" dur="1" fill="hold">
                                          <p:stCondLst>
                                            <p:cond delay="0"/>
                                          </p:stCondLst>
                                        </p:cTn>
                                        <p:tgtEl>
                                          <p:spTgt spid="12"/>
                                        </p:tgtEl>
                                        <p:attrNameLst>
                                          <p:attrName>style.visibility</p:attrName>
                                        </p:attrNameLst>
                                      </p:cBhvr>
                                      <p:to>
                                        <p:strVal val="visible"/>
                                      </p:to>
                                    </p:set>
                                    <p:anim calcmode="lin" valueType="num">
                                      <p:cBhvr additive="base">
                                        <p:cTn id="94" dur="500"/>
                                        <p:tgtEl>
                                          <p:spTgt spid="12"/>
                                        </p:tgtEl>
                                        <p:attrNameLst>
                                          <p:attrName>ppt_y</p:attrName>
                                        </p:attrNameLst>
                                      </p:cBhvr>
                                      <p:tavLst>
                                        <p:tav tm="0">
                                          <p:val>
                                            <p:strVal val="#ppt_y+#ppt_h*1.125000"/>
                                          </p:val>
                                        </p:tav>
                                        <p:tav tm="100000">
                                          <p:val>
                                            <p:strVal val="#ppt_y"/>
                                          </p:val>
                                        </p:tav>
                                      </p:tavLst>
                                    </p:anim>
                                    <p:animEffect transition="in" filter="wipe(up)">
                                      <p:cBhvr>
                                        <p:cTn id="9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fontScale="90000"/>
          </a:bodyPr>
          <a:lstStyle/>
          <a:p>
            <a:r>
              <a:rPr lang="fr-FR" sz="4000" dirty="0"/>
              <a:t>19</a:t>
            </a:r>
            <a:r>
              <a:rPr lang="fr-FR" sz="3600" dirty="0"/>
              <a:t> Unités de recherche </a:t>
            </a:r>
            <a:br>
              <a:rPr lang="fr-FR" sz="3600" dirty="0"/>
            </a:br>
            <a:br>
              <a:rPr lang="fr-FR" sz="3600" dirty="0"/>
            </a:br>
            <a:br>
              <a:rPr lang="fr-FR" sz="3600" dirty="0"/>
            </a:br>
            <a:br>
              <a:rPr lang="fr-FR" sz="3600" dirty="0"/>
            </a:br>
            <a:br>
              <a:rPr lang="fr-FR" sz="3600" dirty="0"/>
            </a:br>
            <a:endParaRPr lang="fr-FR" sz="3600" dirty="0"/>
          </a:p>
        </p:txBody>
      </p:sp>
      <p:sp>
        <p:nvSpPr>
          <p:cNvPr id="8" name="Espace réservé du contenu 7"/>
          <p:cNvSpPr>
            <a:spLocks noGrp="1"/>
          </p:cNvSpPr>
          <p:nvPr>
            <p:ph idx="1"/>
          </p:nvPr>
        </p:nvSpPr>
        <p:spPr/>
        <p:txBody>
          <a:bodyPr/>
          <a:lstStyle/>
          <a:p>
            <a:pPr>
              <a:buFont typeface="Wingdings" charset="2"/>
              <a:buChar char="q"/>
            </a:pPr>
            <a:r>
              <a:rPr lang="fr-FR" sz="2800" dirty="0"/>
              <a:t>16 UMR </a:t>
            </a:r>
          </a:p>
          <a:p>
            <a:pPr marL="0" indent="0">
              <a:buNone/>
            </a:pPr>
            <a:r>
              <a:rPr lang="fr-FR" sz="2000" b="0" dirty="0"/>
              <a:t>CCJ,  CEREGE, CREDO, ESPACE, IDEMEC, IMAF, IRAA, IRASIA, IREMAM, LA3M, LAMPEA, LEST, LPED, MESOPOLHIS, TDMAM, TELEMME</a:t>
            </a:r>
          </a:p>
          <a:p>
            <a:pPr marL="0" indent="0">
              <a:buNone/>
            </a:pPr>
            <a:endParaRPr lang="fr-FR" sz="2000" dirty="0"/>
          </a:p>
          <a:p>
            <a:pPr>
              <a:buFont typeface="Wingdings" charset="2"/>
              <a:buChar char="q"/>
            </a:pPr>
            <a:r>
              <a:rPr lang="fr-FR" sz="2800" dirty="0"/>
              <a:t>1 Unité de recherche</a:t>
            </a:r>
          </a:p>
          <a:p>
            <a:pPr marL="0" indent="0">
              <a:buNone/>
            </a:pPr>
            <a:r>
              <a:rPr lang="fr-FR" sz="2000" b="0" dirty="0"/>
              <a:t>LIEU</a:t>
            </a:r>
          </a:p>
          <a:p>
            <a:pPr marL="0" indent="0">
              <a:buNone/>
            </a:pPr>
            <a:endParaRPr lang="fr-FR" sz="2000" dirty="0"/>
          </a:p>
          <a:p>
            <a:pPr>
              <a:buFont typeface="Wingdings" charset="2"/>
              <a:buChar char="q"/>
            </a:pPr>
            <a:r>
              <a:rPr lang="fr-FR" sz="2800" dirty="0"/>
              <a:t>2 Laboratoires de l’ENSA-M</a:t>
            </a:r>
          </a:p>
          <a:p>
            <a:pPr marL="0" indent="0">
              <a:buNone/>
            </a:pPr>
            <a:r>
              <a:rPr lang="fr-FR" sz="2000" b="0" dirty="0"/>
              <a:t>INAMA, PROJECTS</a:t>
            </a:r>
          </a:p>
          <a:p>
            <a:pPr marL="0" indent="0">
              <a:buNone/>
            </a:pPr>
            <a:endParaRPr lang="fr-FR" sz="2000" dirty="0"/>
          </a:p>
          <a:p>
            <a:pPr marL="0" indent="0">
              <a:buNone/>
            </a:pPr>
            <a:endParaRPr lang="fr-FR" dirty="0"/>
          </a:p>
          <a:p>
            <a:pPr marL="0" indent="0">
              <a:buNone/>
            </a:pPr>
            <a:endParaRPr lang="fr-FR" dirty="0"/>
          </a:p>
        </p:txBody>
      </p:sp>
      <p:pic>
        <p:nvPicPr>
          <p:cNvPr id="5" name="Image 4"/>
          <p:cNvPicPr>
            <a:picLocks noChangeAspect="1"/>
          </p:cNvPicPr>
          <p:nvPr/>
        </p:nvPicPr>
        <p:blipFill>
          <a:blip r:embed="rId3"/>
          <a:stretch>
            <a:fillRect/>
          </a:stretch>
        </p:blipFill>
        <p:spPr>
          <a:xfrm>
            <a:off x="7746837" y="0"/>
            <a:ext cx="747876" cy="520183"/>
          </a:xfrm>
          <a:prstGeom prst="rect">
            <a:avLst/>
          </a:prstGeom>
        </p:spPr>
      </p:pic>
      <p:sp>
        <p:nvSpPr>
          <p:cNvPr id="10" name="Espace réservé du numéro de diapositive 9"/>
          <p:cNvSpPr>
            <a:spLocks noGrp="1"/>
          </p:cNvSpPr>
          <p:nvPr>
            <p:ph type="sldNum" sz="quarter" idx="12"/>
          </p:nvPr>
        </p:nvSpPr>
        <p:spPr/>
        <p:txBody>
          <a:bodyPr/>
          <a:lstStyle/>
          <a:p>
            <a:pPr>
              <a:defRPr/>
            </a:pPr>
            <a:fld id="{2A7020E6-ED99-9647-BB4F-31000EE8FEE0}" type="slidenum">
              <a:rPr lang="fr-FR" smtClean="0"/>
              <a:pPr>
                <a:defRPr/>
              </a:pPr>
              <a:t>29</a:t>
            </a:fld>
            <a:endParaRPr lang="fr-FR"/>
          </a:p>
        </p:txBody>
      </p:sp>
    </p:spTree>
    <p:extLst>
      <p:ext uri="{BB962C8B-B14F-4D97-AF65-F5344CB8AC3E}">
        <p14:creationId xmlns:p14="http://schemas.microsoft.com/office/powerpoint/2010/main" val="1213604479"/>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sz="3600" dirty="0"/>
              <a:t>Textes de référence</a:t>
            </a:r>
          </a:p>
        </p:txBody>
      </p:sp>
      <p:sp>
        <p:nvSpPr>
          <p:cNvPr id="5" name="Espace réservé du contenu 4"/>
          <p:cNvSpPr>
            <a:spLocks noGrp="1"/>
          </p:cNvSpPr>
          <p:nvPr>
            <p:ph idx="1"/>
          </p:nvPr>
        </p:nvSpPr>
        <p:spPr>
          <a:xfrm>
            <a:off x="558800" y="1782307"/>
            <a:ext cx="8243824" cy="3526620"/>
          </a:xfrm>
        </p:spPr>
        <p:txBody>
          <a:bodyPr/>
          <a:lstStyle/>
          <a:p>
            <a:r>
              <a:rPr lang="fr-FR" sz="2000" dirty="0"/>
              <a:t>Arrêté du 25 mai 2016</a:t>
            </a:r>
            <a:r>
              <a:rPr lang="fr-FR" sz="2000" b="0" dirty="0"/>
              <a:t> fixant le cadre national de la formation et les modalités conduisant à la délivrance du diplôme national de doctorat </a:t>
            </a:r>
          </a:p>
          <a:p>
            <a:r>
              <a:rPr lang="fr-FR" sz="2000" b="0" dirty="0"/>
              <a:t>Décret n° 2016-1173 du 29 août 2016 modifiant le décret n°2009-464 du 23 avril 2009 relatif aux doctorants contractuels des établissements publics d'enseignement supérieur ou de recherche </a:t>
            </a:r>
          </a:p>
          <a:p>
            <a:r>
              <a:rPr lang="fr-FR" sz="2000" b="0" dirty="0"/>
              <a:t>Décret n° 2021-1233 du 25 septembre 2021 relatif au contrat doctoral de droit privé. </a:t>
            </a:r>
          </a:p>
          <a:p>
            <a:r>
              <a:rPr lang="fr-FR" sz="2000" dirty="0"/>
              <a:t>Arrêté du 26 août 2022</a:t>
            </a:r>
            <a:r>
              <a:rPr lang="fr-FR" sz="2000" b="0" dirty="0"/>
              <a:t>, modifiant l’arrêté du 25 mai 2016.</a:t>
            </a:r>
          </a:p>
          <a:p>
            <a:pPr marL="0" indent="0">
              <a:buNone/>
            </a:pPr>
            <a:endParaRPr lang="fr-FR" sz="2400" b="0" dirty="0"/>
          </a:p>
          <a:p>
            <a:pPr marL="0" indent="0">
              <a:buNone/>
            </a:pPr>
            <a:r>
              <a:rPr lang="fr-FR" sz="2400" b="0" dirty="0"/>
              <a:t>Textes accessibles sur Legifrance.gouv.fr</a:t>
            </a:r>
          </a:p>
          <a:p>
            <a:endParaRPr lang="fr-FR" sz="2000" dirty="0"/>
          </a:p>
        </p:txBody>
      </p:sp>
      <p:pic>
        <p:nvPicPr>
          <p:cNvPr id="11" name="Image 10"/>
          <p:cNvPicPr>
            <a:picLocks noChangeAspect="1"/>
          </p:cNvPicPr>
          <p:nvPr/>
        </p:nvPicPr>
        <p:blipFill>
          <a:blip r:embed="rId3"/>
          <a:stretch>
            <a:fillRect/>
          </a:stretch>
        </p:blipFill>
        <p:spPr>
          <a:xfrm>
            <a:off x="7516211" y="0"/>
            <a:ext cx="713389" cy="550782"/>
          </a:xfrm>
          <a:prstGeom prst="rect">
            <a:avLst/>
          </a:prstGeom>
        </p:spPr>
      </p:pic>
      <p:sp>
        <p:nvSpPr>
          <p:cNvPr id="15" name="Espace réservé du numéro de diapositive 14"/>
          <p:cNvSpPr>
            <a:spLocks noGrp="1"/>
          </p:cNvSpPr>
          <p:nvPr>
            <p:ph type="sldNum" sz="quarter" idx="12"/>
          </p:nvPr>
        </p:nvSpPr>
        <p:spPr/>
        <p:txBody>
          <a:bodyPr/>
          <a:lstStyle/>
          <a:p>
            <a:pPr>
              <a:defRPr/>
            </a:pPr>
            <a:fld id="{2A7020E6-ED99-9647-BB4F-31000EE8FEE0}" type="slidenum">
              <a:rPr lang="fr-FR" smtClean="0"/>
              <a:pPr>
                <a:defRPr/>
              </a:pPr>
              <a:t>3</a:t>
            </a:fld>
            <a:endParaRPr lang="fr-FR"/>
          </a:p>
        </p:txBody>
      </p:sp>
      <p:sp>
        <p:nvSpPr>
          <p:cNvPr id="6" name="Flèche courbée vers la droite 5"/>
          <p:cNvSpPr/>
          <p:nvPr/>
        </p:nvSpPr>
        <p:spPr>
          <a:xfrm>
            <a:off x="120015" y="5505323"/>
            <a:ext cx="1842770" cy="1216152"/>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615937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Autofit/>
          </a:bodyPr>
          <a:lstStyle/>
          <a:p>
            <a:r>
              <a:rPr lang="fr-FR" sz="3600" dirty="0"/>
              <a:t>Les doctorants (2021-2022)</a:t>
            </a:r>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2748669873"/>
              </p:ext>
            </p:extLst>
          </p:nvPr>
        </p:nvGraphicFramePr>
        <p:xfrm>
          <a:off x="1041400" y="1981200"/>
          <a:ext cx="7543800" cy="454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 4"/>
          <p:cNvPicPr>
            <a:picLocks noChangeAspect="1"/>
          </p:cNvPicPr>
          <p:nvPr/>
        </p:nvPicPr>
        <p:blipFill>
          <a:blip r:embed="rId8"/>
          <a:stretch>
            <a:fillRect/>
          </a:stretch>
        </p:blipFill>
        <p:spPr>
          <a:xfrm>
            <a:off x="7746837" y="0"/>
            <a:ext cx="747876" cy="520183"/>
          </a:xfrm>
          <a:prstGeom prst="rect">
            <a:avLst/>
          </a:prstGeom>
        </p:spPr>
      </p:pic>
      <p:sp>
        <p:nvSpPr>
          <p:cNvPr id="4" name="Espace réservé du numéro de diapositive 3"/>
          <p:cNvSpPr>
            <a:spLocks noGrp="1"/>
          </p:cNvSpPr>
          <p:nvPr>
            <p:ph type="sldNum" sz="quarter" idx="12"/>
          </p:nvPr>
        </p:nvSpPr>
        <p:spPr/>
        <p:txBody>
          <a:bodyPr/>
          <a:lstStyle/>
          <a:p>
            <a:pPr>
              <a:defRPr/>
            </a:pPr>
            <a:fld id="{2A7020E6-ED99-9647-BB4F-31000EE8FEE0}" type="slidenum">
              <a:rPr lang="fr-FR" smtClean="0"/>
              <a:pPr>
                <a:defRPr/>
              </a:pPr>
              <a:t>30</a:t>
            </a:fld>
            <a:endParaRPr lang="fr-FR"/>
          </a:p>
        </p:txBody>
      </p:sp>
    </p:spTree>
    <p:extLst>
      <p:ext uri="{BB962C8B-B14F-4D97-AF65-F5344CB8AC3E}">
        <p14:creationId xmlns:p14="http://schemas.microsoft.com/office/powerpoint/2010/main" val="1853954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Autofit/>
          </a:bodyPr>
          <a:lstStyle/>
          <a:p>
            <a:r>
              <a:rPr lang="fr-FR" sz="3600" dirty="0"/>
              <a:t>L’encadrement</a:t>
            </a:r>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3413536736"/>
              </p:ext>
            </p:extLst>
          </p:nvPr>
        </p:nvGraphicFramePr>
        <p:xfrm>
          <a:off x="1041400" y="1981200"/>
          <a:ext cx="7543800" cy="454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 5"/>
          <p:cNvPicPr>
            <a:picLocks noChangeAspect="1"/>
          </p:cNvPicPr>
          <p:nvPr/>
        </p:nvPicPr>
        <p:blipFill>
          <a:blip r:embed="rId8"/>
          <a:stretch>
            <a:fillRect/>
          </a:stretch>
        </p:blipFill>
        <p:spPr>
          <a:xfrm>
            <a:off x="7746837" y="0"/>
            <a:ext cx="747876" cy="520183"/>
          </a:xfrm>
          <a:prstGeom prst="rect">
            <a:avLst/>
          </a:prstGeom>
        </p:spPr>
      </p:pic>
      <p:sp>
        <p:nvSpPr>
          <p:cNvPr id="5" name="Espace réservé du numéro de diapositive 4"/>
          <p:cNvSpPr>
            <a:spLocks noGrp="1"/>
          </p:cNvSpPr>
          <p:nvPr>
            <p:ph type="sldNum" sz="quarter" idx="12"/>
          </p:nvPr>
        </p:nvSpPr>
        <p:spPr/>
        <p:txBody>
          <a:bodyPr/>
          <a:lstStyle/>
          <a:p>
            <a:pPr>
              <a:defRPr/>
            </a:pPr>
            <a:fld id="{2A7020E6-ED99-9647-BB4F-31000EE8FEE0}" type="slidenum">
              <a:rPr lang="fr-FR" smtClean="0"/>
              <a:pPr>
                <a:defRPr/>
              </a:pPr>
              <a:t>31</a:t>
            </a:fld>
            <a:endParaRPr lang="fr-FR"/>
          </a:p>
        </p:txBody>
      </p:sp>
    </p:spTree>
    <p:extLst>
      <p:ext uri="{BB962C8B-B14F-4D97-AF65-F5344CB8AC3E}">
        <p14:creationId xmlns:p14="http://schemas.microsoft.com/office/powerpoint/2010/main" val="11137091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br>
              <a:rPr lang="fr-FR" sz="4000" dirty="0"/>
            </a:br>
            <a:br>
              <a:rPr lang="fr-FR" sz="4000" dirty="0"/>
            </a:br>
            <a:br>
              <a:rPr lang="fr-FR" sz="4000" dirty="0"/>
            </a:br>
            <a:br>
              <a:rPr lang="fr-FR" sz="4000" dirty="0"/>
            </a:br>
            <a:br>
              <a:rPr lang="fr-FR" sz="4000" dirty="0"/>
            </a:br>
            <a:br>
              <a:rPr lang="fr-FR" sz="4000" dirty="0"/>
            </a:br>
            <a:br>
              <a:rPr lang="fr-FR" sz="4000" dirty="0"/>
            </a:br>
            <a:br>
              <a:rPr lang="fr-FR" sz="4000" dirty="0"/>
            </a:br>
            <a:r>
              <a:rPr lang="fr-FR" sz="4000" dirty="0"/>
              <a:t>Le doctorat : </a:t>
            </a:r>
            <a:br>
              <a:rPr lang="fr-FR" sz="4000" dirty="0"/>
            </a:br>
            <a:r>
              <a:rPr lang="fr-FR" sz="4000" dirty="0"/>
              <a:t>quelques précisions</a:t>
            </a:r>
            <a:br>
              <a:rPr lang="fr-FR" sz="4000" dirty="0"/>
            </a:br>
            <a:endParaRPr lang="fr-FR" sz="4000" dirty="0"/>
          </a:p>
        </p:txBody>
      </p:sp>
      <p:sp>
        <p:nvSpPr>
          <p:cNvPr id="9" name="Espace réservé du texte 8"/>
          <p:cNvSpPr>
            <a:spLocks noGrp="1"/>
          </p:cNvSpPr>
          <p:nvPr>
            <p:ph type="body" idx="1"/>
          </p:nvPr>
        </p:nvSpPr>
        <p:spPr>
          <a:xfrm>
            <a:off x="0" y="2233729"/>
            <a:ext cx="9144000" cy="1269858"/>
          </a:xfrm>
        </p:spPr>
        <p:txBody>
          <a:bodyPr/>
          <a:lstStyle/>
          <a:p>
            <a:pPr algn="ctr"/>
            <a:r>
              <a:rPr lang="fr-FR" sz="3600" dirty="0"/>
              <a:t>Fonctionnement de </a:t>
            </a:r>
          </a:p>
          <a:p>
            <a:pPr algn="ctr"/>
            <a:r>
              <a:rPr lang="fr-FR" sz="3600" dirty="0"/>
              <a:t>l’Ecole Doctorale 355</a:t>
            </a:r>
          </a:p>
        </p:txBody>
      </p:sp>
      <p:pic>
        <p:nvPicPr>
          <p:cNvPr id="5" name="Image 4"/>
          <p:cNvPicPr>
            <a:picLocks noChangeAspect="1"/>
          </p:cNvPicPr>
          <p:nvPr/>
        </p:nvPicPr>
        <p:blipFill>
          <a:blip r:embed="rId3"/>
          <a:stretch>
            <a:fillRect/>
          </a:stretch>
        </p:blipFill>
        <p:spPr>
          <a:xfrm>
            <a:off x="7746837" y="0"/>
            <a:ext cx="747876" cy="520183"/>
          </a:xfrm>
          <a:prstGeom prst="rect">
            <a:avLst/>
          </a:prstGeom>
        </p:spPr>
      </p:pic>
      <p:sp>
        <p:nvSpPr>
          <p:cNvPr id="3" name="Espace réservé du numéro de diapositive 2"/>
          <p:cNvSpPr>
            <a:spLocks noGrp="1"/>
          </p:cNvSpPr>
          <p:nvPr>
            <p:ph type="sldNum" sz="quarter" idx="12"/>
          </p:nvPr>
        </p:nvSpPr>
        <p:spPr/>
        <p:txBody>
          <a:bodyPr/>
          <a:lstStyle/>
          <a:p>
            <a:pPr>
              <a:defRPr/>
            </a:pPr>
            <a:fld id="{C1B71B93-BA34-3743-A689-6AFF916C723F}" type="slidenum">
              <a:rPr lang="fr-FR" smtClean="0"/>
              <a:pPr>
                <a:defRPr/>
              </a:pPr>
              <a:t>32</a:t>
            </a:fld>
            <a:endParaRPr lang="fr-FR"/>
          </a:p>
        </p:txBody>
      </p:sp>
      <p:pic>
        <p:nvPicPr>
          <p:cNvPr id="4" name="Image 3" descr="BU00525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242" y="4268560"/>
            <a:ext cx="2423755" cy="2165757"/>
          </a:xfrm>
          <a:prstGeom prst="rect">
            <a:avLst/>
          </a:prstGeom>
        </p:spPr>
      </p:pic>
    </p:spTree>
    <p:extLst>
      <p:ext uri="{BB962C8B-B14F-4D97-AF65-F5344CB8AC3E}">
        <p14:creationId xmlns:p14="http://schemas.microsoft.com/office/powerpoint/2010/main" val="20346441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Autofit/>
          </a:bodyPr>
          <a:lstStyle/>
          <a:p>
            <a:r>
              <a:rPr lang="fr-FR" sz="3600" dirty="0"/>
              <a:t>Quel statut ?</a:t>
            </a:r>
            <a:br>
              <a:rPr lang="fr-FR" sz="3600" dirty="0"/>
            </a:br>
            <a:endParaRPr lang="fr-FR" sz="3600"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191072426"/>
              </p:ext>
            </p:extLst>
          </p:nvPr>
        </p:nvGraphicFramePr>
        <p:xfrm>
          <a:off x="1041400" y="1981200"/>
          <a:ext cx="7543800" cy="454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Espace réservé du numéro de diapositive 1"/>
          <p:cNvSpPr>
            <a:spLocks noGrp="1"/>
          </p:cNvSpPr>
          <p:nvPr>
            <p:ph type="sldNum" sz="quarter" idx="12"/>
          </p:nvPr>
        </p:nvSpPr>
        <p:spPr/>
        <p:txBody>
          <a:bodyPr/>
          <a:lstStyle/>
          <a:p>
            <a:pPr>
              <a:defRPr/>
            </a:pPr>
            <a:fld id="{2A7020E6-ED99-9647-BB4F-31000EE8FEE0}" type="slidenum">
              <a:rPr lang="fr-FR" smtClean="0"/>
              <a:pPr>
                <a:defRPr/>
              </a:pPr>
              <a:t>33</a:t>
            </a:fld>
            <a:endParaRPr lang="fr-FR"/>
          </a:p>
        </p:txBody>
      </p:sp>
    </p:spTree>
    <p:extLst>
      <p:ext uri="{BB962C8B-B14F-4D97-AF65-F5344CB8AC3E}">
        <p14:creationId xmlns:p14="http://schemas.microsoft.com/office/powerpoint/2010/main" val="14466530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Autofit/>
          </a:bodyPr>
          <a:lstStyle/>
          <a:p>
            <a:r>
              <a:rPr lang="fr-FR" sz="3600" dirty="0"/>
              <a:t>Quelle structure ?</a:t>
            </a:r>
            <a:br>
              <a:rPr lang="fr-FR" sz="3600" dirty="0"/>
            </a:br>
            <a:endParaRPr lang="fr-FR" sz="3600" dirty="0"/>
          </a:p>
        </p:txBody>
      </p:sp>
      <p:graphicFrame>
        <p:nvGraphicFramePr>
          <p:cNvPr id="10" name="Espace réservé du contenu 9"/>
          <p:cNvGraphicFramePr>
            <a:graphicFrameLocks noGrp="1"/>
          </p:cNvGraphicFramePr>
          <p:nvPr>
            <p:ph idx="1"/>
            <p:extLst>
              <p:ext uri="{D42A27DB-BD31-4B8C-83A1-F6EECF244321}">
                <p14:modId xmlns:p14="http://schemas.microsoft.com/office/powerpoint/2010/main" val="2645468830"/>
              </p:ext>
            </p:extLst>
          </p:nvPr>
        </p:nvGraphicFramePr>
        <p:xfrm>
          <a:off x="1041400" y="1981200"/>
          <a:ext cx="7543800" cy="454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 4"/>
          <p:cNvPicPr>
            <a:picLocks noChangeAspect="1"/>
          </p:cNvPicPr>
          <p:nvPr/>
        </p:nvPicPr>
        <p:blipFill>
          <a:blip r:embed="rId8"/>
          <a:stretch>
            <a:fillRect/>
          </a:stretch>
        </p:blipFill>
        <p:spPr>
          <a:xfrm>
            <a:off x="7746837" y="0"/>
            <a:ext cx="747876" cy="520183"/>
          </a:xfrm>
          <a:prstGeom prst="rect">
            <a:avLst/>
          </a:prstGeom>
        </p:spPr>
      </p:pic>
      <p:sp>
        <p:nvSpPr>
          <p:cNvPr id="4" name="Espace réservé du numéro de diapositive 3"/>
          <p:cNvSpPr>
            <a:spLocks noGrp="1"/>
          </p:cNvSpPr>
          <p:nvPr>
            <p:ph type="sldNum" sz="quarter" idx="12"/>
          </p:nvPr>
        </p:nvSpPr>
        <p:spPr/>
        <p:txBody>
          <a:bodyPr/>
          <a:lstStyle/>
          <a:p>
            <a:pPr>
              <a:defRPr/>
            </a:pPr>
            <a:fld id="{2A7020E6-ED99-9647-BB4F-31000EE8FEE0}" type="slidenum">
              <a:rPr lang="fr-FR" smtClean="0"/>
              <a:pPr>
                <a:defRPr/>
              </a:pPr>
              <a:t>34</a:t>
            </a:fld>
            <a:endParaRPr lang="fr-FR"/>
          </a:p>
        </p:txBody>
      </p:sp>
    </p:spTree>
    <p:extLst>
      <p:ext uri="{BB962C8B-B14F-4D97-AF65-F5344CB8AC3E}">
        <p14:creationId xmlns:p14="http://schemas.microsoft.com/office/powerpoint/2010/main" val="1537561378"/>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41400" y="1637046"/>
            <a:ext cx="7543800" cy="4890754"/>
          </a:xfrm>
        </p:spPr>
        <p:txBody>
          <a:bodyPr/>
          <a:lstStyle/>
          <a:p>
            <a:endParaRPr lang="fr-FR" sz="1600" b="0" i="1" dirty="0"/>
          </a:p>
          <a:p>
            <a:r>
              <a:rPr lang="fr-FR" sz="2000" b="0" i="1" dirty="0"/>
              <a:t>L’Ecole Doctorale est dirigée par un(e) Directeur(</a:t>
            </a:r>
            <a:r>
              <a:rPr lang="fr-FR" sz="2000" b="0" i="1" dirty="0" err="1"/>
              <a:t>trice</a:t>
            </a:r>
            <a:r>
              <a:rPr lang="fr-FR" sz="2000" b="0" i="1" dirty="0"/>
              <a:t>) assisté(e) d’un conseil.</a:t>
            </a:r>
          </a:p>
          <a:p>
            <a:r>
              <a:rPr lang="fr-FR" sz="2000" b="0" i="1" dirty="0"/>
              <a:t>Le(a) directeur(</a:t>
            </a:r>
            <a:r>
              <a:rPr lang="fr-FR" sz="2000" b="0" i="1" dirty="0" err="1"/>
              <a:t>trice</a:t>
            </a:r>
            <a:r>
              <a:rPr lang="fr-FR" sz="2000" b="0" i="1" dirty="0"/>
              <a:t>) de l'école doctorale est nommé(e) par le chef d'établissement après avis de la commission de la recherche du conseil académique (…) et du conseil de l'école doctorale. </a:t>
            </a:r>
          </a:p>
          <a:p>
            <a:r>
              <a:rPr lang="fr-FR" sz="2000" b="0" i="1" dirty="0"/>
              <a:t>Le conseil de l'école doctorale adopte le programme d'actions de l'école doctorale. Il gère, par ses délibérations, les affaires qui relèvent de l'école doctorale.</a:t>
            </a:r>
            <a:br>
              <a:rPr lang="fr-FR" sz="2000" b="0" i="1" dirty="0"/>
            </a:br>
            <a:r>
              <a:rPr lang="fr-FR" sz="2000" b="0" i="1" dirty="0"/>
              <a:t>Le conseil comprend de douze à vingt-six membres. </a:t>
            </a:r>
          </a:p>
          <a:p>
            <a:pPr marL="0" indent="0">
              <a:buNone/>
            </a:pPr>
            <a:endParaRPr lang="fr-FR" sz="3600" dirty="0"/>
          </a:p>
          <a:p>
            <a:endParaRPr lang="fr-FR" dirty="0"/>
          </a:p>
        </p:txBody>
      </p:sp>
      <p:sp>
        <p:nvSpPr>
          <p:cNvPr id="4" name="Espace réservé du numéro de diapositive 3"/>
          <p:cNvSpPr>
            <a:spLocks noGrp="1"/>
          </p:cNvSpPr>
          <p:nvPr>
            <p:ph type="sldNum" sz="quarter" idx="12"/>
          </p:nvPr>
        </p:nvSpPr>
        <p:spPr/>
        <p:txBody>
          <a:bodyPr/>
          <a:lstStyle/>
          <a:p>
            <a:pPr>
              <a:defRPr/>
            </a:pPr>
            <a:fld id="{2A7020E6-ED99-9647-BB4F-31000EE8FEE0}" type="slidenum">
              <a:rPr lang="fr-FR" smtClean="0"/>
              <a:pPr>
                <a:defRPr/>
              </a:pPr>
              <a:t>35</a:t>
            </a:fld>
            <a:endParaRPr lang="fr-FR"/>
          </a:p>
        </p:txBody>
      </p:sp>
      <p:sp>
        <p:nvSpPr>
          <p:cNvPr id="7" name="Espace réservé du pied de page 4"/>
          <p:cNvSpPr txBox="1">
            <a:spLocks/>
          </p:cNvSpPr>
          <p:nvPr/>
        </p:nvSpPr>
        <p:spPr>
          <a:xfrm>
            <a:off x="4681973" y="0"/>
            <a:ext cx="2872940" cy="717550"/>
          </a:xfrm>
          <a:prstGeom prst="rect">
            <a:avLst/>
          </a:prstGeom>
        </p:spPr>
        <p:txBody>
          <a:bodyPr vert="horz" wrap="square" lIns="91440" tIns="45720" rIns="91440" bIns="45720" numCol="1" anchor="ctr" anchorCtr="0" compatLnSpc="1">
            <a:prstTxWarp prst="textNoShape">
              <a:avLst/>
            </a:prstTxWarp>
          </a:bodyPr>
          <a:lstStyle>
            <a:defPPr>
              <a:defRPr lang="fr-FR"/>
            </a:defPPr>
            <a:lvl1pPr algn="l" defTabSz="457200" rtl="0" fontAlgn="base">
              <a:spcBef>
                <a:spcPct val="0"/>
              </a:spcBef>
              <a:spcAft>
                <a:spcPct val="0"/>
              </a:spcAft>
              <a:defRPr sz="1000" b="1" kern="1200">
                <a:solidFill>
                  <a:srgbClr val="FFFFFF"/>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fr-FR" dirty="0"/>
          </a:p>
          <a:p>
            <a:pPr>
              <a:defRPr/>
            </a:pPr>
            <a:endParaRPr lang="fr-FR" dirty="0"/>
          </a:p>
        </p:txBody>
      </p:sp>
      <p:pic>
        <p:nvPicPr>
          <p:cNvPr id="11" name="Image 10"/>
          <p:cNvPicPr>
            <a:picLocks noChangeAspect="1"/>
          </p:cNvPicPr>
          <p:nvPr/>
        </p:nvPicPr>
        <p:blipFill>
          <a:blip r:embed="rId3"/>
          <a:stretch>
            <a:fillRect/>
          </a:stretch>
        </p:blipFill>
        <p:spPr>
          <a:xfrm>
            <a:off x="8017496" y="0"/>
            <a:ext cx="751854" cy="627279"/>
          </a:xfrm>
          <a:prstGeom prst="rect">
            <a:avLst/>
          </a:prstGeom>
        </p:spPr>
      </p:pic>
      <p:sp>
        <p:nvSpPr>
          <p:cNvPr id="5" name="Titre 4"/>
          <p:cNvSpPr>
            <a:spLocks noGrp="1"/>
          </p:cNvSpPr>
          <p:nvPr>
            <p:ph type="title"/>
          </p:nvPr>
        </p:nvSpPr>
        <p:spPr/>
        <p:txBody>
          <a:bodyPr/>
          <a:lstStyle/>
          <a:p>
            <a:r>
              <a:rPr lang="fr-FR" dirty="0"/>
              <a:t>Les principes</a:t>
            </a:r>
          </a:p>
        </p:txBody>
      </p:sp>
    </p:spTree>
    <p:extLst>
      <p:ext uri="{BB962C8B-B14F-4D97-AF65-F5344CB8AC3E}">
        <p14:creationId xmlns:p14="http://schemas.microsoft.com/office/powerpoint/2010/main" val="3768764283"/>
      </p:ext>
    </p:extLst>
  </p:cSld>
  <p:clrMapOvr>
    <a:masterClrMapping/>
  </p:clrMapOvr>
  <p:transition spd="slow">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600" dirty="0"/>
              <a:t>Conseil scientifique de l’ED</a:t>
            </a:r>
          </a:p>
        </p:txBody>
      </p:sp>
      <p:sp>
        <p:nvSpPr>
          <p:cNvPr id="4" name="Espace réservé du contenu 3"/>
          <p:cNvSpPr>
            <a:spLocks noGrp="1"/>
          </p:cNvSpPr>
          <p:nvPr>
            <p:ph idx="1"/>
          </p:nvPr>
        </p:nvSpPr>
        <p:spPr>
          <a:xfrm>
            <a:off x="834501" y="1981200"/>
            <a:ext cx="7934849" cy="4546600"/>
          </a:xfrm>
        </p:spPr>
        <p:txBody>
          <a:bodyPr/>
          <a:lstStyle/>
          <a:p>
            <a:pPr marL="0" indent="0">
              <a:buNone/>
            </a:pPr>
            <a:r>
              <a:rPr lang="fr-FR" sz="2400" b="0" dirty="0"/>
              <a:t>26 membres  </a:t>
            </a:r>
            <a:endParaRPr lang="fr-FR" sz="2000" b="0" dirty="0"/>
          </a:p>
          <a:p>
            <a:pPr>
              <a:buFont typeface="Wingdings" charset="2"/>
              <a:buChar char="u"/>
            </a:pPr>
            <a:r>
              <a:rPr lang="fr-FR" sz="2400" b="0" dirty="0"/>
              <a:t>16 membres internes (dont 14 représentants des UR et 2 représentants </a:t>
            </a:r>
            <a:r>
              <a:rPr lang="fr-FR" sz="2400" b="0" dirty="0" err="1"/>
              <a:t>Biatss</a:t>
            </a:r>
            <a:r>
              <a:rPr lang="fr-FR" sz="2400" b="0" dirty="0"/>
              <a:t>)</a:t>
            </a:r>
          </a:p>
          <a:p>
            <a:pPr>
              <a:buFont typeface="Wingdings" charset="2"/>
              <a:buChar char="u"/>
            </a:pPr>
            <a:r>
              <a:rPr lang="fr-FR" sz="2400" b="0" dirty="0"/>
              <a:t>5 membres extérieurs </a:t>
            </a:r>
          </a:p>
          <a:p>
            <a:pPr>
              <a:buFont typeface="Wingdings" charset="2"/>
              <a:buChar char="u"/>
            </a:pPr>
            <a:r>
              <a:rPr lang="fr-FR" sz="2400" b="0" dirty="0"/>
              <a:t>5 représentants des doctorants</a:t>
            </a:r>
          </a:p>
          <a:p>
            <a:pPr lvl="1">
              <a:buFont typeface="Arial" panose="020B0604020202020204" pitchFamily="34" charset="0"/>
              <a:buChar char="•"/>
            </a:pPr>
            <a:r>
              <a:rPr lang="fr-FR" sz="1800" dirty="0"/>
              <a:t>Saida BELKADI (IREMAM)</a:t>
            </a:r>
          </a:p>
          <a:p>
            <a:pPr lvl="1">
              <a:buFont typeface="Arial" panose="020B0604020202020204" pitchFamily="34" charset="0"/>
              <a:buChar char="•"/>
            </a:pPr>
            <a:r>
              <a:rPr lang="fr-FR" sz="1800" dirty="0" err="1"/>
              <a:t>Théotime</a:t>
            </a:r>
            <a:r>
              <a:rPr lang="fr-FR" sz="1800" dirty="0"/>
              <a:t> CHABRE (LAMES)</a:t>
            </a:r>
          </a:p>
          <a:p>
            <a:pPr lvl="1">
              <a:buFont typeface="Arial" panose="020B0604020202020204" pitchFamily="34" charset="0"/>
              <a:buChar char="•"/>
            </a:pPr>
            <a:r>
              <a:rPr lang="fr-FR" sz="1800" dirty="0"/>
              <a:t>Matthias METZGER (LA3M)</a:t>
            </a:r>
          </a:p>
          <a:p>
            <a:pPr lvl="1">
              <a:buFont typeface="Arial" panose="020B0604020202020204" pitchFamily="34" charset="0"/>
              <a:buChar char="•"/>
            </a:pPr>
            <a:r>
              <a:rPr lang="fr-FR" sz="1800" dirty="0"/>
              <a:t>Gaëlle TROADEC (LEST)</a:t>
            </a:r>
          </a:p>
          <a:p>
            <a:pPr lvl="1">
              <a:buFont typeface="Arial" panose="020B0604020202020204" pitchFamily="34" charset="0"/>
              <a:buChar char="•"/>
            </a:pPr>
            <a:r>
              <a:rPr lang="fr-FR" sz="1800" dirty="0"/>
              <a:t>Tristan PORTIER (TELEMME)</a:t>
            </a:r>
          </a:p>
          <a:p>
            <a:pPr marL="457200" lvl="1" indent="0">
              <a:buNone/>
            </a:pPr>
            <a:r>
              <a:rPr lang="fr-FR" sz="1800" dirty="0"/>
              <a:t>		1 adresse électronique unique pour les joindre : 					</a:t>
            </a:r>
            <a:r>
              <a:rPr lang="fr-FR" sz="1800" dirty="0">
                <a:hlinkClick r:id="rId3"/>
              </a:rPr>
              <a:t>repdoced355@gmail.com</a:t>
            </a:r>
            <a:endParaRPr lang="fr-FR" sz="1800" dirty="0"/>
          </a:p>
          <a:p>
            <a:pPr marL="457200" lvl="1" indent="0">
              <a:buNone/>
            </a:pPr>
            <a:endParaRPr lang="fr-FR" sz="1800" dirty="0"/>
          </a:p>
          <a:p>
            <a:pPr marL="457200" lvl="1" indent="0">
              <a:buNone/>
            </a:pPr>
            <a:endParaRPr lang="fr-FR" sz="2000" dirty="0"/>
          </a:p>
          <a:p>
            <a:pPr marL="457200" lvl="1" indent="0">
              <a:buNone/>
            </a:pPr>
            <a:r>
              <a:rPr lang="fr-FR" sz="2000" dirty="0"/>
              <a:t>	</a:t>
            </a:r>
          </a:p>
          <a:p>
            <a:pPr marL="457200" lvl="1" indent="0">
              <a:buNone/>
            </a:pPr>
            <a:endParaRPr lang="fr-FR" sz="2000" b="1" dirty="0"/>
          </a:p>
          <a:p>
            <a:pPr marL="0" indent="0">
              <a:buNone/>
            </a:pPr>
            <a:endParaRPr lang="fr-FR" dirty="0"/>
          </a:p>
        </p:txBody>
      </p:sp>
      <p:sp>
        <p:nvSpPr>
          <p:cNvPr id="7" name="Espace réservé du pied de page 4"/>
          <p:cNvSpPr txBox="1">
            <a:spLocks/>
          </p:cNvSpPr>
          <p:nvPr/>
        </p:nvSpPr>
        <p:spPr>
          <a:xfrm>
            <a:off x="4681973" y="0"/>
            <a:ext cx="2872940" cy="717550"/>
          </a:xfrm>
          <a:prstGeom prst="rect">
            <a:avLst/>
          </a:prstGeom>
        </p:spPr>
        <p:txBody>
          <a:bodyPr vert="horz" wrap="square" lIns="91440" tIns="45720" rIns="91440" bIns="45720" numCol="1" anchor="ctr" anchorCtr="0" compatLnSpc="1">
            <a:prstTxWarp prst="textNoShape">
              <a:avLst/>
            </a:prstTxWarp>
          </a:bodyPr>
          <a:lstStyle>
            <a:defPPr>
              <a:defRPr lang="fr-FR"/>
            </a:defPPr>
            <a:lvl1pPr algn="l" defTabSz="457200" rtl="0" fontAlgn="base">
              <a:spcBef>
                <a:spcPct val="0"/>
              </a:spcBef>
              <a:spcAft>
                <a:spcPct val="0"/>
              </a:spcAft>
              <a:defRPr sz="1000" b="1" kern="1200">
                <a:solidFill>
                  <a:srgbClr val="FFFFFF"/>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fr-FR" dirty="0"/>
          </a:p>
          <a:p>
            <a:pPr>
              <a:defRPr/>
            </a:pPr>
            <a:endParaRPr lang="fr-FR" dirty="0"/>
          </a:p>
        </p:txBody>
      </p:sp>
      <p:pic>
        <p:nvPicPr>
          <p:cNvPr id="11" name="Image 10"/>
          <p:cNvPicPr>
            <a:picLocks noChangeAspect="1"/>
          </p:cNvPicPr>
          <p:nvPr/>
        </p:nvPicPr>
        <p:blipFill>
          <a:blip r:embed="rId4"/>
          <a:stretch>
            <a:fillRect/>
          </a:stretch>
        </p:blipFill>
        <p:spPr>
          <a:xfrm>
            <a:off x="8017496" y="0"/>
            <a:ext cx="751854" cy="627279"/>
          </a:xfrm>
          <a:prstGeom prst="rect">
            <a:avLst/>
          </a:prstGeom>
        </p:spPr>
      </p:pic>
      <p:sp>
        <p:nvSpPr>
          <p:cNvPr id="3" name="Espace réservé du numéro de diapositive 2"/>
          <p:cNvSpPr>
            <a:spLocks noGrp="1"/>
          </p:cNvSpPr>
          <p:nvPr>
            <p:ph type="sldNum" sz="quarter" idx="12"/>
          </p:nvPr>
        </p:nvSpPr>
        <p:spPr/>
        <p:txBody>
          <a:bodyPr/>
          <a:lstStyle/>
          <a:p>
            <a:pPr>
              <a:defRPr/>
            </a:pPr>
            <a:fld id="{2A7020E6-ED99-9647-BB4F-31000EE8FEE0}" type="slidenum">
              <a:rPr lang="fr-FR" smtClean="0"/>
              <a:pPr>
                <a:defRPr/>
              </a:pPr>
              <a:t>36</a:t>
            </a:fld>
            <a:endParaRPr lang="fr-FR"/>
          </a:p>
        </p:txBody>
      </p:sp>
      <p:sp>
        <p:nvSpPr>
          <p:cNvPr id="5" name="Flèche vers la droite 4">
            <a:extLst>
              <a:ext uri="{FF2B5EF4-FFF2-40B4-BE49-F238E27FC236}">
                <a16:creationId xmlns:a16="http://schemas.microsoft.com/office/drawing/2014/main" id="{02FF2EED-039E-934F-9A5C-2F0657F50F47}"/>
              </a:ext>
            </a:extLst>
          </p:cNvPr>
          <p:cNvSpPr/>
          <p:nvPr/>
        </p:nvSpPr>
        <p:spPr>
          <a:xfrm>
            <a:off x="1041400" y="5804400"/>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20533779"/>
      </p:ext>
    </p:extLst>
  </p:cSld>
  <p:clrMapOvr>
    <a:masterClrMapping/>
  </p:clrMapOvr>
  <p:transition spd="slow">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600" dirty="0"/>
              <a:t>Bureau de l’ED</a:t>
            </a:r>
          </a:p>
        </p:txBody>
      </p:sp>
      <p:sp>
        <p:nvSpPr>
          <p:cNvPr id="4" name="Espace réservé du contenu 3"/>
          <p:cNvSpPr>
            <a:spLocks noGrp="1"/>
          </p:cNvSpPr>
          <p:nvPr>
            <p:ph idx="1"/>
          </p:nvPr>
        </p:nvSpPr>
        <p:spPr/>
        <p:txBody>
          <a:bodyPr/>
          <a:lstStyle/>
          <a:p>
            <a:pPr>
              <a:buFont typeface="Wingdings" charset="2"/>
              <a:buChar char="u"/>
            </a:pPr>
            <a:r>
              <a:rPr lang="fr-FR" sz="2400" dirty="0"/>
              <a:t>Composition </a:t>
            </a:r>
          </a:p>
          <a:p>
            <a:pPr marL="457200" lvl="1" indent="0">
              <a:buNone/>
            </a:pPr>
            <a:r>
              <a:rPr lang="fr-FR" sz="2400" dirty="0"/>
              <a:t>5 membres du Conseil scientifique dont 1 doctorant</a:t>
            </a:r>
          </a:p>
          <a:p>
            <a:pPr marL="457200" lvl="1" indent="0">
              <a:buNone/>
            </a:pPr>
            <a:r>
              <a:rPr lang="fr-FR" sz="2400" dirty="0"/>
              <a:t>Assistante de direction</a:t>
            </a:r>
          </a:p>
          <a:p>
            <a:pPr marL="457200" lvl="1" indent="0">
              <a:buNone/>
            </a:pPr>
            <a:r>
              <a:rPr lang="fr-FR" sz="2400" dirty="0"/>
              <a:t>Directrice </a:t>
            </a:r>
          </a:p>
          <a:p>
            <a:pPr>
              <a:buFont typeface="Wingdings" charset="2"/>
              <a:buChar char="u"/>
            </a:pPr>
            <a:r>
              <a:rPr lang="fr-FR" sz="2400" dirty="0"/>
              <a:t>Fonctions</a:t>
            </a:r>
          </a:p>
          <a:p>
            <a:pPr marL="457200" lvl="1" indent="0">
              <a:buNone/>
            </a:pPr>
            <a:r>
              <a:rPr lang="fr-FR" sz="2400" dirty="0"/>
              <a:t>Gestion des affaires courantes</a:t>
            </a:r>
          </a:p>
          <a:p>
            <a:pPr marL="457200" lvl="1" indent="0">
              <a:buNone/>
            </a:pPr>
            <a:r>
              <a:rPr lang="fr-FR" sz="2400" dirty="0"/>
              <a:t>Prise de décision rapide</a:t>
            </a:r>
          </a:p>
          <a:p>
            <a:pPr marL="457200" lvl="1" indent="0">
              <a:buNone/>
            </a:pPr>
            <a:r>
              <a:rPr lang="fr-FR" sz="2400" dirty="0"/>
              <a:t>Inscriptions et réinscriptions dérogatoires</a:t>
            </a:r>
          </a:p>
          <a:p>
            <a:pPr marL="457200" lvl="1" indent="0">
              <a:buNone/>
            </a:pPr>
            <a:r>
              <a:rPr lang="fr-FR" sz="2400" dirty="0"/>
              <a:t>Dispenses de master</a:t>
            </a:r>
          </a:p>
          <a:p>
            <a:pPr>
              <a:buFont typeface="Wingdings" charset="2"/>
              <a:buChar char="u"/>
            </a:pPr>
            <a:endParaRPr lang="fr-FR" sz="2000" dirty="0"/>
          </a:p>
          <a:p>
            <a:pPr>
              <a:buFont typeface="Wingdings" charset="2"/>
              <a:buChar char="u"/>
            </a:pPr>
            <a:endParaRPr lang="fr-FR" sz="2000" dirty="0"/>
          </a:p>
          <a:p>
            <a:pPr marL="457200" lvl="1" indent="0">
              <a:buNone/>
            </a:pPr>
            <a:r>
              <a:rPr lang="fr-FR" sz="2000" dirty="0"/>
              <a:t>	</a:t>
            </a:r>
          </a:p>
          <a:p>
            <a:pPr marL="457200" lvl="1" indent="0">
              <a:buNone/>
            </a:pPr>
            <a:endParaRPr lang="fr-FR" sz="2000" b="1" dirty="0"/>
          </a:p>
          <a:p>
            <a:pPr marL="0" indent="0">
              <a:buNone/>
            </a:pPr>
            <a:endParaRPr lang="fr-FR" dirty="0"/>
          </a:p>
        </p:txBody>
      </p:sp>
      <p:sp>
        <p:nvSpPr>
          <p:cNvPr id="7" name="Espace réservé du pied de page 4"/>
          <p:cNvSpPr txBox="1">
            <a:spLocks/>
          </p:cNvSpPr>
          <p:nvPr/>
        </p:nvSpPr>
        <p:spPr>
          <a:xfrm>
            <a:off x="4681973" y="0"/>
            <a:ext cx="2872940" cy="717550"/>
          </a:xfrm>
          <a:prstGeom prst="rect">
            <a:avLst/>
          </a:prstGeom>
        </p:spPr>
        <p:txBody>
          <a:bodyPr vert="horz" wrap="square" lIns="91440" tIns="45720" rIns="91440" bIns="45720" numCol="1" anchor="ctr" anchorCtr="0" compatLnSpc="1">
            <a:prstTxWarp prst="textNoShape">
              <a:avLst/>
            </a:prstTxWarp>
          </a:bodyPr>
          <a:lstStyle>
            <a:defPPr>
              <a:defRPr lang="fr-FR"/>
            </a:defPPr>
            <a:lvl1pPr algn="l" defTabSz="457200" rtl="0" fontAlgn="base">
              <a:spcBef>
                <a:spcPct val="0"/>
              </a:spcBef>
              <a:spcAft>
                <a:spcPct val="0"/>
              </a:spcAft>
              <a:defRPr sz="1000" b="1" kern="1200">
                <a:solidFill>
                  <a:srgbClr val="FFFFFF"/>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fr-FR" dirty="0"/>
          </a:p>
          <a:p>
            <a:pPr>
              <a:defRPr/>
            </a:pPr>
            <a:endParaRPr lang="fr-FR" dirty="0"/>
          </a:p>
        </p:txBody>
      </p:sp>
      <p:pic>
        <p:nvPicPr>
          <p:cNvPr id="11" name="Image 10"/>
          <p:cNvPicPr>
            <a:picLocks noChangeAspect="1"/>
          </p:cNvPicPr>
          <p:nvPr/>
        </p:nvPicPr>
        <p:blipFill>
          <a:blip r:embed="rId3"/>
          <a:stretch>
            <a:fillRect/>
          </a:stretch>
        </p:blipFill>
        <p:spPr>
          <a:xfrm>
            <a:off x="8017496" y="0"/>
            <a:ext cx="751854" cy="627279"/>
          </a:xfrm>
          <a:prstGeom prst="rect">
            <a:avLst/>
          </a:prstGeom>
        </p:spPr>
      </p:pic>
      <p:sp>
        <p:nvSpPr>
          <p:cNvPr id="5" name="Espace réservé du numéro de diapositive 4"/>
          <p:cNvSpPr>
            <a:spLocks noGrp="1"/>
          </p:cNvSpPr>
          <p:nvPr>
            <p:ph type="sldNum" sz="quarter" idx="12"/>
          </p:nvPr>
        </p:nvSpPr>
        <p:spPr/>
        <p:txBody>
          <a:bodyPr/>
          <a:lstStyle/>
          <a:p>
            <a:pPr>
              <a:defRPr/>
            </a:pPr>
            <a:fld id="{2A7020E6-ED99-9647-BB4F-31000EE8FEE0}" type="slidenum">
              <a:rPr lang="fr-FR" smtClean="0"/>
              <a:pPr>
                <a:defRPr/>
              </a:pPr>
              <a:t>37</a:t>
            </a:fld>
            <a:endParaRPr lang="fr-FR"/>
          </a:p>
        </p:txBody>
      </p:sp>
    </p:spTree>
    <p:extLst>
      <p:ext uri="{BB962C8B-B14F-4D97-AF65-F5344CB8AC3E}">
        <p14:creationId xmlns:p14="http://schemas.microsoft.com/office/powerpoint/2010/main" val="56099086"/>
      </p:ext>
    </p:extLst>
  </p:cSld>
  <p:clrMapOvr>
    <a:masterClrMapping/>
  </p:clrMapOvr>
  <p:transition spd="slow">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Espace réservé du contenu 4"/>
          <p:cNvGraphicFramePr>
            <a:graphicFrameLocks noGrp="1"/>
          </p:cNvGraphicFramePr>
          <p:nvPr>
            <p:ph idx="4294967295"/>
            <p:extLst>
              <p:ext uri="{D42A27DB-BD31-4B8C-83A1-F6EECF244321}">
                <p14:modId xmlns:p14="http://schemas.microsoft.com/office/powerpoint/2010/main" val="2713502061"/>
              </p:ext>
            </p:extLst>
          </p:nvPr>
        </p:nvGraphicFramePr>
        <p:xfrm>
          <a:off x="351913" y="1569601"/>
          <a:ext cx="8550912"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re 5"/>
          <p:cNvSpPr>
            <a:spLocks noGrp="1"/>
          </p:cNvSpPr>
          <p:nvPr>
            <p:ph type="title" idx="4294967295"/>
          </p:nvPr>
        </p:nvSpPr>
        <p:spPr>
          <a:xfrm>
            <a:off x="0" y="774700"/>
            <a:ext cx="8229600" cy="520700"/>
          </a:xfrm>
        </p:spPr>
        <p:txBody>
          <a:bodyPr>
            <a:normAutofit fontScale="90000"/>
          </a:bodyPr>
          <a:lstStyle/>
          <a:p>
            <a:pPr>
              <a:defRPr/>
            </a:pPr>
            <a:r>
              <a:rPr lang="fr-FR" sz="3100" dirty="0">
                <a:latin typeface="Verdana" charset="0"/>
                <a:ea typeface="ＭＳ Ｐゴシック" charset="0"/>
              </a:rPr>
              <a:t>3 interlocutrices à votre écoute</a:t>
            </a:r>
            <a:r>
              <a:rPr lang="fr-FR" sz="4000" dirty="0">
                <a:latin typeface="Verdana" charset="0"/>
                <a:ea typeface="ＭＳ Ｐゴシック" charset="0"/>
              </a:rPr>
              <a:t> </a:t>
            </a:r>
            <a:br>
              <a:rPr lang="fr-FR" sz="4000" dirty="0">
                <a:latin typeface="Verdana" charset="0"/>
                <a:ea typeface="ＭＳ Ｐゴシック" charset="0"/>
              </a:rPr>
            </a:br>
            <a:br>
              <a:rPr lang="fr-FR" sz="4000" dirty="0">
                <a:latin typeface="Verdana" charset="0"/>
                <a:ea typeface="ＭＳ Ｐゴシック" charset="0"/>
              </a:rPr>
            </a:br>
            <a:br>
              <a:rPr lang="fr-FR" sz="4000" dirty="0">
                <a:latin typeface="Verdana" charset="0"/>
                <a:ea typeface="ＭＳ Ｐゴシック" charset="0"/>
              </a:rPr>
            </a:br>
            <a:br>
              <a:rPr lang="fr-FR" dirty="0">
                <a:latin typeface="Verdana" charset="0"/>
                <a:ea typeface="ＭＳ Ｐゴシック" charset="0"/>
              </a:rPr>
            </a:br>
            <a:endParaRPr lang="fr-FR" sz="2000" dirty="0">
              <a:latin typeface="Verdana" charset="0"/>
              <a:ea typeface="ＭＳ Ｐゴシック" charset="0"/>
            </a:endParaRPr>
          </a:p>
        </p:txBody>
      </p:sp>
      <p:pic>
        <p:nvPicPr>
          <p:cNvPr id="11" name="Image 10"/>
          <p:cNvPicPr>
            <a:picLocks noChangeAspect="1"/>
          </p:cNvPicPr>
          <p:nvPr/>
        </p:nvPicPr>
        <p:blipFill>
          <a:blip r:embed="rId8"/>
          <a:stretch>
            <a:fillRect/>
          </a:stretch>
        </p:blipFill>
        <p:spPr>
          <a:xfrm>
            <a:off x="8017496" y="0"/>
            <a:ext cx="751854" cy="627279"/>
          </a:xfrm>
          <a:prstGeom prst="rect">
            <a:avLst/>
          </a:prstGeom>
        </p:spPr>
      </p:pic>
      <p:sp>
        <p:nvSpPr>
          <p:cNvPr id="12" name="Espace réservé du numéro de diapositive 11"/>
          <p:cNvSpPr>
            <a:spLocks noGrp="1"/>
          </p:cNvSpPr>
          <p:nvPr>
            <p:ph type="sldNum" sz="quarter" idx="12"/>
          </p:nvPr>
        </p:nvSpPr>
        <p:spPr/>
        <p:txBody>
          <a:bodyPr/>
          <a:lstStyle/>
          <a:p>
            <a:pPr>
              <a:defRPr/>
            </a:pPr>
            <a:fld id="{F18A0350-D2DB-2B4E-A40D-35651EF7C659}" type="slidenum">
              <a:rPr lang="fr-FR" smtClean="0"/>
              <a:pPr>
                <a:defRPr/>
              </a:pPr>
              <a:t>38</a:t>
            </a:fld>
            <a:endParaRPr lang="fr-FR"/>
          </a:p>
        </p:txBody>
      </p:sp>
    </p:spTree>
    <p:extLst>
      <p:ext uri="{BB962C8B-B14F-4D97-AF65-F5344CB8AC3E}">
        <p14:creationId xmlns:p14="http://schemas.microsoft.com/office/powerpoint/2010/main" val="9406731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Espace réservé du contenu 4"/>
          <p:cNvGraphicFramePr>
            <a:graphicFrameLocks noGrp="1"/>
          </p:cNvGraphicFramePr>
          <p:nvPr>
            <p:ph idx="4294967295"/>
            <p:extLst>
              <p:ext uri="{D42A27DB-BD31-4B8C-83A1-F6EECF244321}">
                <p14:modId xmlns:p14="http://schemas.microsoft.com/office/powerpoint/2010/main" val="1983661665"/>
              </p:ext>
            </p:extLst>
          </p:nvPr>
        </p:nvGraphicFramePr>
        <p:xfrm>
          <a:off x="504918" y="1508403"/>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re 5"/>
          <p:cNvSpPr>
            <a:spLocks noGrp="1"/>
          </p:cNvSpPr>
          <p:nvPr>
            <p:ph type="title" idx="4294967295"/>
          </p:nvPr>
        </p:nvSpPr>
        <p:spPr>
          <a:xfrm>
            <a:off x="0" y="774700"/>
            <a:ext cx="8229600" cy="520700"/>
          </a:xfrm>
        </p:spPr>
        <p:txBody>
          <a:bodyPr>
            <a:noAutofit/>
          </a:bodyPr>
          <a:lstStyle/>
          <a:p>
            <a:pPr>
              <a:defRPr/>
            </a:pPr>
            <a:r>
              <a:rPr lang="fr-FR" sz="2800" dirty="0">
                <a:latin typeface="Verdana" charset="0"/>
                <a:ea typeface="ＭＳ Ｐゴシック" charset="0"/>
              </a:rPr>
              <a:t>3 interlocutrices à votre écoute</a:t>
            </a:r>
            <a:r>
              <a:rPr lang="fr-FR" sz="3600" dirty="0">
                <a:latin typeface="Verdana" charset="0"/>
                <a:ea typeface="ＭＳ Ｐゴシック" charset="0"/>
              </a:rPr>
              <a:t> </a:t>
            </a:r>
            <a:br>
              <a:rPr lang="fr-FR" sz="3600" dirty="0">
                <a:latin typeface="Verdana" charset="0"/>
                <a:ea typeface="ＭＳ Ｐゴシック" charset="0"/>
              </a:rPr>
            </a:br>
            <a:endParaRPr lang="fr-FR" sz="3600" dirty="0">
              <a:latin typeface="Verdana" charset="0"/>
              <a:ea typeface="ＭＳ Ｐゴシック" charset="0"/>
            </a:endParaRPr>
          </a:p>
        </p:txBody>
      </p:sp>
      <p:pic>
        <p:nvPicPr>
          <p:cNvPr id="11" name="Image 10"/>
          <p:cNvPicPr>
            <a:picLocks noChangeAspect="1"/>
          </p:cNvPicPr>
          <p:nvPr/>
        </p:nvPicPr>
        <p:blipFill>
          <a:blip r:embed="rId8"/>
          <a:stretch>
            <a:fillRect/>
          </a:stretch>
        </p:blipFill>
        <p:spPr>
          <a:xfrm>
            <a:off x="8017496" y="0"/>
            <a:ext cx="751854" cy="627279"/>
          </a:xfrm>
          <a:prstGeom prst="rect">
            <a:avLst/>
          </a:prstGeom>
        </p:spPr>
      </p:pic>
      <p:sp>
        <p:nvSpPr>
          <p:cNvPr id="12" name="Espace réservé du numéro de diapositive 11"/>
          <p:cNvSpPr>
            <a:spLocks noGrp="1"/>
          </p:cNvSpPr>
          <p:nvPr>
            <p:ph type="sldNum" sz="quarter" idx="12"/>
          </p:nvPr>
        </p:nvSpPr>
        <p:spPr/>
        <p:txBody>
          <a:bodyPr/>
          <a:lstStyle/>
          <a:p>
            <a:pPr>
              <a:defRPr/>
            </a:pPr>
            <a:fld id="{F18A0350-D2DB-2B4E-A40D-35651EF7C659}" type="slidenum">
              <a:rPr lang="fr-FR" smtClean="0"/>
              <a:pPr>
                <a:defRPr/>
              </a:pPr>
              <a:t>39</a:t>
            </a:fld>
            <a:endParaRPr lang="fr-FR"/>
          </a:p>
        </p:txBody>
      </p:sp>
    </p:spTree>
    <p:extLst>
      <p:ext uri="{BB962C8B-B14F-4D97-AF65-F5344CB8AC3E}">
        <p14:creationId xmlns:p14="http://schemas.microsoft.com/office/powerpoint/2010/main" val="24707709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sz="3600" dirty="0"/>
              <a:t>Définition</a:t>
            </a:r>
          </a:p>
        </p:txBody>
      </p:sp>
      <p:sp>
        <p:nvSpPr>
          <p:cNvPr id="5" name="Espace réservé du contenu 4"/>
          <p:cNvSpPr>
            <a:spLocks noGrp="1"/>
          </p:cNvSpPr>
          <p:nvPr>
            <p:ph idx="1"/>
          </p:nvPr>
        </p:nvSpPr>
        <p:spPr>
          <a:xfrm>
            <a:off x="819397" y="1781299"/>
            <a:ext cx="7765803" cy="4821382"/>
          </a:xfrm>
        </p:spPr>
        <p:txBody>
          <a:bodyPr/>
          <a:lstStyle/>
          <a:p>
            <a:pPr algn="just"/>
            <a:r>
              <a:rPr lang="fr-FR" sz="2000" b="0" dirty="0"/>
              <a:t>Le doctorat, qui est le plus haut diplôme de l'enseignement supérieur, est une </a:t>
            </a:r>
            <a:r>
              <a:rPr lang="fr-FR" sz="2000" dirty="0"/>
              <a:t>formation à la recherche par la recherche et représente à ce titre une expérience professionnelle de recherche</a:t>
            </a:r>
            <a:r>
              <a:rPr lang="fr-FR" sz="2000" b="0" dirty="0"/>
              <a:t>. Elle conduit à la production de connaissances nouvelles. </a:t>
            </a:r>
          </a:p>
          <a:p>
            <a:pPr algn="just"/>
            <a:r>
              <a:rPr lang="fr-FR" sz="2000" dirty="0"/>
              <a:t>Le doctorat est un diplôme de troisième cycle de 8 années d'études après le baccalauréat. Il se prépare au sein d’une école doctorale, après obtention d’un diplôme conférant le grade de master ou d'un niveau équivalent. Cette formation permet d'obtenir, après soutenance d'une thèse, le grade de docteur.</a:t>
            </a:r>
          </a:p>
          <a:p>
            <a:pPr marL="0" indent="0">
              <a:buNone/>
            </a:pPr>
            <a:r>
              <a:rPr lang="fr-FR" sz="1600" b="0" dirty="0"/>
              <a:t>	</a:t>
            </a:r>
            <a:r>
              <a:rPr lang="fr-FR" sz="1200" b="0" dirty="0"/>
              <a:t>(source Ministère de l’Enseignement Supérieur, de la Recherche et de l’Innovation - MESRI) </a:t>
            </a:r>
          </a:p>
        </p:txBody>
      </p:sp>
      <p:pic>
        <p:nvPicPr>
          <p:cNvPr id="11" name="Image 10"/>
          <p:cNvPicPr>
            <a:picLocks noChangeAspect="1"/>
          </p:cNvPicPr>
          <p:nvPr/>
        </p:nvPicPr>
        <p:blipFill>
          <a:blip r:embed="rId3"/>
          <a:stretch>
            <a:fillRect/>
          </a:stretch>
        </p:blipFill>
        <p:spPr>
          <a:xfrm>
            <a:off x="7516211" y="0"/>
            <a:ext cx="713389" cy="550782"/>
          </a:xfrm>
          <a:prstGeom prst="rect">
            <a:avLst/>
          </a:prstGeom>
        </p:spPr>
      </p:pic>
      <p:sp>
        <p:nvSpPr>
          <p:cNvPr id="15" name="Espace réservé du numéro de diapositive 14"/>
          <p:cNvSpPr>
            <a:spLocks noGrp="1"/>
          </p:cNvSpPr>
          <p:nvPr>
            <p:ph type="sldNum" sz="quarter" idx="12"/>
          </p:nvPr>
        </p:nvSpPr>
        <p:spPr/>
        <p:txBody>
          <a:bodyPr/>
          <a:lstStyle/>
          <a:p>
            <a:pPr>
              <a:defRPr/>
            </a:pPr>
            <a:fld id="{2A7020E6-ED99-9647-BB4F-31000EE8FEE0}" type="slidenum">
              <a:rPr lang="fr-FR" smtClean="0"/>
              <a:pPr>
                <a:defRPr/>
              </a:pPr>
              <a:t>4</a:t>
            </a:fld>
            <a:endParaRPr lang="fr-FR"/>
          </a:p>
        </p:txBody>
      </p:sp>
    </p:spTree>
    <p:extLst>
      <p:ext uri="{BB962C8B-B14F-4D97-AF65-F5344CB8AC3E}">
        <p14:creationId xmlns:p14="http://schemas.microsoft.com/office/powerpoint/2010/main" val="33355871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Espace réservé du contenu 4"/>
          <p:cNvGraphicFramePr>
            <a:graphicFrameLocks noGrp="1"/>
          </p:cNvGraphicFramePr>
          <p:nvPr>
            <p:ph idx="4294967295"/>
            <p:extLst>
              <p:ext uri="{D42A27DB-BD31-4B8C-83A1-F6EECF244321}">
                <p14:modId xmlns:p14="http://schemas.microsoft.com/office/powerpoint/2010/main" val="913248185"/>
              </p:ext>
            </p:extLst>
          </p:nvPr>
        </p:nvGraphicFramePr>
        <p:xfrm>
          <a:off x="550821" y="1753194"/>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re 5"/>
          <p:cNvSpPr>
            <a:spLocks noGrp="1"/>
          </p:cNvSpPr>
          <p:nvPr>
            <p:ph type="title" idx="4294967295"/>
          </p:nvPr>
        </p:nvSpPr>
        <p:spPr>
          <a:xfrm>
            <a:off x="0" y="774700"/>
            <a:ext cx="8229600" cy="520700"/>
          </a:xfrm>
        </p:spPr>
        <p:txBody>
          <a:bodyPr>
            <a:normAutofit fontScale="90000"/>
          </a:bodyPr>
          <a:lstStyle/>
          <a:p>
            <a:pPr>
              <a:defRPr/>
            </a:pPr>
            <a:r>
              <a:rPr lang="fr-FR" sz="3100" dirty="0">
                <a:latin typeface="Verdana" charset="0"/>
                <a:ea typeface="ＭＳ Ｐゴシック" charset="0"/>
              </a:rPr>
              <a:t>3 interlocutrices à votre écoute</a:t>
            </a:r>
            <a:r>
              <a:rPr lang="fr-FR" dirty="0">
                <a:latin typeface="Verdana" charset="0"/>
                <a:ea typeface="ＭＳ Ｐゴシック" charset="0"/>
              </a:rPr>
              <a:t> </a:t>
            </a:r>
            <a:br>
              <a:rPr lang="fr-FR" dirty="0">
                <a:latin typeface="Verdana" charset="0"/>
                <a:ea typeface="ＭＳ Ｐゴシック" charset="0"/>
              </a:rPr>
            </a:br>
            <a:endParaRPr lang="fr-FR" sz="2000" dirty="0">
              <a:latin typeface="Verdana" charset="0"/>
              <a:ea typeface="ＭＳ Ｐゴシック" charset="0"/>
            </a:endParaRPr>
          </a:p>
        </p:txBody>
      </p:sp>
      <p:pic>
        <p:nvPicPr>
          <p:cNvPr id="11" name="Image 10"/>
          <p:cNvPicPr>
            <a:picLocks noChangeAspect="1"/>
          </p:cNvPicPr>
          <p:nvPr/>
        </p:nvPicPr>
        <p:blipFill>
          <a:blip r:embed="rId8"/>
          <a:stretch>
            <a:fillRect/>
          </a:stretch>
        </p:blipFill>
        <p:spPr>
          <a:xfrm>
            <a:off x="8017496" y="0"/>
            <a:ext cx="751854" cy="627279"/>
          </a:xfrm>
          <a:prstGeom prst="rect">
            <a:avLst/>
          </a:prstGeom>
        </p:spPr>
      </p:pic>
      <p:sp>
        <p:nvSpPr>
          <p:cNvPr id="12" name="Espace réservé du numéro de diapositive 11"/>
          <p:cNvSpPr>
            <a:spLocks noGrp="1"/>
          </p:cNvSpPr>
          <p:nvPr>
            <p:ph type="sldNum" sz="quarter" idx="12"/>
          </p:nvPr>
        </p:nvSpPr>
        <p:spPr/>
        <p:txBody>
          <a:bodyPr/>
          <a:lstStyle/>
          <a:p>
            <a:pPr>
              <a:defRPr/>
            </a:pPr>
            <a:fld id="{F18A0350-D2DB-2B4E-A40D-35651EF7C659}" type="slidenum">
              <a:rPr lang="fr-FR" smtClean="0"/>
              <a:pPr>
                <a:defRPr/>
              </a:pPr>
              <a:t>40</a:t>
            </a:fld>
            <a:endParaRPr lang="fr-FR"/>
          </a:p>
        </p:txBody>
      </p:sp>
    </p:spTree>
    <p:extLst>
      <p:ext uri="{BB962C8B-B14F-4D97-AF65-F5344CB8AC3E}">
        <p14:creationId xmlns:p14="http://schemas.microsoft.com/office/powerpoint/2010/main" val="12952305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600" dirty="0"/>
              <a:t>1 site internet</a:t>
            </a:r>
          </a:p>
        </p:txBody>
      </p:sp>
      <p:sp>
        <p:nvSpPr>
          <p:cNvPr id="3" name="Espace réservé du contenu 2"/>
          <p:cNvSpPr>
            <a:spLocks noGrp="1"/>
          </p:cNvSpPr>
          <p:nvPr>
            <p:ph idx="1"/>
          </p:nvPr>
        </p:nvSpPr>
        <p:spPr/>
        <p:txBody>
          <a:bodyPr/>
          <a:lstStyle/>
          <a:p>
            <a:pPr marL="0" indent="0">
              <a:buNone/>
            </a:pPr>
            <a:r>
              <a:rPr lang="fr-FR" sz="2400" dirty="0"/>
              <a:t>http://ecole-doctorale-355.univ-amu.fr</a:t>
            </a:r>
          </a:p>
          <a:p>
            <a:pPr marL="0" indent="0">
              <a:buNone/>
            </a:pPr>
            <a:endParaRPr lang="fr-FR" sz="3200" dirty="0"/>
          </a:p>
        </p:txBody>
      </p:sp>
      <p:sp>
        <p:nvSpPr>
          <p:cNvPr id="4" name="Espace réservé du numéro de diapositive 3"/>
          <p:cNvSpPr>
            <a:spLocks noGrp="1"/>
          </p:cNvSpPr>
          <p:nvPr>
            <p:ph type="sldNum" sz="quarter" idx="12"/>
          </p:nvPr>
        </p:nvSpPr>
        <p:spPr/>
        <p:txBody>
          <a:bodyPr/>
          <a:lstStyle/>
          <a:p>
            <a:pPr>
              <a:defRPr/>
            </a:pPr>
            <a:fld id="{F18A0350-D2DB-2B4E-A40D-35651EF7C659}" type="slidenum">
              <a:rPr lang="fr-FR" smtClean="0"/>
              <a:pPr>
                <a:defRPr/>
              </a:pPr>
              <a:t>41</a:t>
            </a:fld>
            <a:endParaRPr lang="fr-FR"/>
          </a:p>
        </p:txBody>
      </p:sp>
      <p:sp>
        <p:nvSpPr>
          <p:cNvPr id="7" name="Espace réservé du pied de page 4"/>
          <p:cNvSpPr txBox="1">
            <a:spLocks/>
          </p:cNvSpPr>
          <p:nvPr/>
        </p:nvSpPr>
        <p:spPr>
          <a:xfrm>
            <a:off x="4681973" y="0"/>
            <a:ext cx="2872940" cy="717550"/>
          </a:xfrm>
          <a:prstGeom prst="rect">
            <a:avLst/>
          </a:prstGeom>
        </p:spPr>
        <p:txBody>
          <a:bodyPr vert="horz" wrap="square" lIns="91440" tIns="45720" rIns="91440" bIns="45720" numCol="1" anchor="ctr" anchorCtr="0" compatLnSpc="1">
            <a:prstTxWarp prst="textNoShape">
              <a:avLst/>
            </a:prstTxWarp>
          </a:bodyPr>
          <a:lstStyle>
            <a:defPPr>
              <a:defRPr lang="fr-FR"/>
            </a:defPPr>
            <a:lvl1pPr algn="l" defTabSz="457200" rtl="0" fontAlgn="base">
              <a:spcBef>
                <a:spcPct val="0"/>
              </a:spcBef>
              <a:spcAft>
                <a:spcPct val="0"/>
              </a:spcAft>
              <a:defRPr sz="1000" b="1" kern="1200">
                <a:solidFill>
                  <a:srgbClr val="FFFFFF"/>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fr-FR" dirty="0"/>
          </a:p>
          <a:p>
            <a:pPr>
              <a:defRPr/>
            </a:pPr>
            <a:endParaRPr lang="fr-FR" dirty="0"/>
          </a:p>
        </p:txBody>
      </p:sp>
      <p:pic>
        <p:nvPicPr>
          <p:cNvPr id="11" name="Image 10"/>
          <p:cNvPicPr>
            <a:picLocks noChangeAspect="1"/>
          </p:cNvPicPr>
          <p:nvPr/>
        </p:nvPicPr>
        <p:blipFill>
          <a:blip r:embed="rId3"/>
          <a:stretch>
            <a:fillRect/>
          </a:stretch>
        </p:blipFill>
        <p:spPr>
          <a:xfrm>
            <a:off x="8017496" y="0"/>
            <a:ext cx="751854" cy="627279"/>
          </a:xfrm>
          <a:prstGeom prst="rect">
            <a:avLst/>
          </a:prstGeom>
        </p:spPr>
      </p:pic>
      <p:pic>
        <p:nvPicPr>
          <p:cNvPr id="5" name="Image 4">
            <a:extLst>
              <a:ext uri="{FF2B5EF4-FFF2-40B4-BE49-F238E27FC236}">
                <a16:creationId xmlns:a16="http://schemas.microsoft.com/office/drawing/2014/main" id="{69301EB1-78CE-8F47-835A-4FBE3AAD2918}"/>
              </a:ext>
            </a:extLst>
          </p:cNvPr>
          <p:cNvPicPr>
            <a:picLocks noChangeAspect="1"/>
          </p:cNvPicPr>
          <p:nvPr/>
        </p:nvPicPr>
        <p:blipFill>
          <a:blip r:embed="rId4"/>
          <a:stretch>
            <a:fillRect/>
          </a:stretch>
        </p:blipFill>
        <p:spPr>
          <a:xfrm>
            <a:off x="1292352" y="2671290"/>
            <a:ext cx="6725144" cy="3301263"/>
          </a:xfrm>
          <a:prstGeom prst="rect">
            <a:avLst/>
          </a:prstGeom>
        </p:spPr>
      </p:pic>
    </p:spTree>
    <p:extLst>
      <p:ext uri="{BB962C8B-B14F-4D97-AF65-F5344CB8AC3E}">
        <p14:creationId xmlns:p14="http://schemas.microsoft.com/office/powerpoint/2010/main" val="1556637656"/>
      </p:ext>
    </p:extLst>
  </p:cSld>
  <p:clrMapOvr>
    <a:masterClrMapping/>
  </p:clrMapOvr>
  <p:transition spd="slow">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600" dirty="0"/>
              <a:t>1 Règlement intérieur</a:t>
            </a:r>
          </a:p>
        </p:txBody>
      </p:sp>
      <p:sp>
        <p:nvSpPr>
          <p:cNvPr id="3" name="Espace réservé du contenu 2"/>
          <p:cNvSpPr>
            <a:spLocks noGrp="1"/>
          </p:cNvSpPr>
          <p:nvPr>
            <p:ph idx="1"/>
          </p:nvPr>
        </p:nvSpPr>
        <p:spPr/>
        <p:txBody>
          <a:bodyPr/>
          <a:lstStyle/>
          <a:p>
            <a:pPr marL="0" indent="0">
              <a:buNone/>
            </a:pPr>
            <a:r>
              <a:rPr lang="fr-FR" sz="3200" b="0" dirty="0"/>
              <a:t>Validé par le CA d’AMU le 3 mai 2018, mis à jour en avril 2022</a:t>
            </a:r>
          </a:p>
          <a:p>
            <a:pPr marL="0" indent="0">
              <a:buNone/>
            </a:pPr>
            <a:r>
              <a:rPr lang="fr-FR" sz="3200" b="0" dirty="0"/>
              <a:t>Accessible sur le site de l’ED </a:t>
            </a:r>
          </a:p>
          <a:p>
            <a:pPr marL="0" indent="0">
              <a:buNone/>
            </a:pPr>
            <a:r>
              <a:rPr lang="fr-FR" sz="3200" b="0" dirty="0"/>
              <a:t>Onglet présentation &gt; fonctionnement</a:t>
            </a:r>
          </a:p>
          <a:p>
            <a:pPr marL="0" indent="0">
              <a:buNone/>
            </a:pPr>
            <a:r>
              <a:rPr lang="fr-FR" sz="3200" b="0" dirty="0">
                <a:hlinkClick r:id="rId3"/>
              </a:rPr>
              <a:t>https://ecole-doctorale-355.univ-amu.fr/fr/presentation/fonctionnement</a:t>
            </a:r>
            <a:endParaRPr lang="fr-FR" sz="3200" b="0" dirty="0"/>
          </a:p>
          <a:p>
            <a:pPr marL="0" indent="0">
              <a:buNone/>
            </a:pPr>
            <a:endParaRPr lang="fr-FR" sz="3200" b="0" dirty="0"/>
          </a:p>
          <a:p>
            <a:pPr marL="0" indent="0">
              <a:buNone/>
            </a:pPr>
            <a:endParaRPr lang="fr-FR" sz="3200" dirty="0"/>
          </a:p>
        </p:txBody>
      </p:sp>
      <p:sp>
        <p:nvSpPr>
          <p:cNvPr id="4" name="Espace réservé du numéro de diapositive 3"/>
          <p:cNvSpPr>
            <a:spLocks noGrp="1"/>
          </p:cNvSpPr>
          <p:nvPr>
            <p:ph type="sldNum" sz="quarter" idx="12"/>
          </p:nvPr>
        </p:nvSpPr>
        <p:spPr/>
        <p:txBody>
          <a:bodyPr/>
          <a:lstStyle/>
          <a:p>
            <a:pPr>
              <a:defRPr/>
            </a:pPr>
            <a:fld id="{F18A0350-D2DB-2B4E-A40D-35651EF7C659}" type="slidenum">
              <a:rPr lang="fr-FR" smtClean="0"/>
              <a:pPr>
                <a:defRPr/>
              </a:pPr>
              <a:t>42</a:t>
            </a:fld>
            <a:endParaRPr lang="fr-FR"/>
          </a:p>
        </p:txBody>
      </p:sp>
      <p:sp>
        <p:nvSpPr>
          <p:cNvPr id="7" name="Espace réservé du pied de page 4"/>
          <p:cNvSpPr txBox="1">
            <a:spLocks/>
          </p:cNvSpPr>
          <p:nvPr/>
        </p:nvSpPr>
        <p:spPr>
          <a:xfrm>
            <a:off x="4681973" y="0"/>
            <a:ext cx="2872940" cy="717550"/>
          </a:xfrm>
          <a:prstGeom prst="rect">
            <a:avLst/>
          </a:prstGeom>
        </p:spPr>
        <p:txBody>
          <a:bodyPr vert="horz" wrap="square" lIns="91440" tIns="45720" rIns="91440" bIns="45720" numCol="1" anchor="ctr" anchorCtr="0" compatLnSpc="1">
            <a:prstTxWarp prst="textNoShape">
              <a:avLst/>
            </a:prstTxWarp>
          </a:bodyPr>
          <a:lstStyle>
            <a:defPPr>
              <a:defRPr lang="fr-FR"/>
            </a:defPPr>
            <a:lvl1pPr algn="l" defTabSz="457200" rtl="0" fontAlgn="base">
              <a:spcBef>
                <a:spcPct val="0"/>
              </a:spcBef>
              <a:spcAft>
                <a:spcPct val="0"/>
              </a:spcAft>
              <a:defRPr sz="1000" b="1" kern="1200">
                <a:solidFill>
                  <a:srgbClr val="FFFFFF"/>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fr-FR" dirty="0"/>
          </a:p>
          <a:p>
            <a:pPr>
              <a:defRPr/>
            </a:pPr>
            <a:endParaRPr lang="fr-FR" dirty="0"/>
          </a:p>
        </p:txBody>
      </p:sp>
      <p:pic>
        <p:nvPicPr>
          <p:cNvPr id="11" name="Image 10"/>
          <p:cNvPicPr>
            <a:picLocks noChangeAspect="1"/>
          </p:cNvPicPr>
          <p:nvPr/>
        </p:nvPicPr>
        <p:blipFill>
          <a:blip r:embed="rId4"/>
          <a:stretch>
            <a:fillRect/>
          </a:stretch>
        </p:blipFill>
        <p:spPr>
          <a:xfrm>
            <a:off x="8017496" y="0"/>
            <a:ext cx="751854" cy="627279"/>
          </a:xfrm>
          <a:prstGeom prst="rect">
            <a:avLst/>
          </a:prstGeom>
        </p:spPr>
      </p:pic>
    </p:spTree>
    <p:extLst>
      <p:ext uri="{BB962C8B-B14F-4D97-AF65-F5344CB8AC3E}">
        <p14:creationId xmlns:p14="http://schemas.microsoft.com/office/powerpoint/2010/main" val="2227299413"/>
      </p:ext>
    </p:extLst>
  </p:cSld>
  <p:clrMapOvr>
    <a:masterClrMapping/>
  </p:clrMapOvr>
  <p:transition spd="slow">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br>
              <a:rPr lang="fr-FR" sz="4000" dirty="0"/>
            </a:br>
            <a:br>
              <a:rPr lang="fr-FR" sz="4000" dirty="0"/>
            </a:br>
            <a:br>
              <a:rPr lang="fr-FR" sz="4000" dirty="0"/>
            </a:br>
            <a:br>
              <a:rPr lang="fr-FR" sz="4000" dirty="0"/>
            </a:br>
            <a:br>
              <a:rPr lang="fr-FR" sz="4000" dirty="0"/>
            </a:br>
            <a:br>
              <a:rPr lang="fr-FR" sz="4000" dirty="0"/>
            </a:br>
            <a:br>
              <a:rPr lang="fr-FR" sz="4000" dirty="0"/>
            </a:br>
            <a:br>
              <a:rPr lang="fr-FR" sz="4000" dirty="0"/>
            </a:br>
            <a:r>
              <a:rPr lang="fr-FR" sz="4000" dirty="0"/>
              <a:t>Le doctorat : </a:t>
            </a:r>
            <a:br>
              <a:rPr lang="fr-FR" sz="4000" dirty="0"/>
            </a:br>
            <a:r>
              <a:rPr lang="fr-FR" sz="4000" dirty="0"/>
              <a:t>quelques précisions</a:t>
            </a:r>
            <a:br>
              <a:rPr lang="fr-FR" sz="4000" dirty="0"/>
            </a:br>
            <a:endParaRPr lang="fr-FR" sz="4000" dirty="0"/>
          </a:p>
        </p:txBody>
      </p:sp>
      <p:sp>
        <p:nvSpPr>
          <p:cNvPr id="9" name="Espace réservé du texte 8"/>
          <p:cNvSpPr>
            <a:spLocks noGrp="1"/>
          </p:cNvSpPr>
          <p:nvPr>
            <p:ph type="body" idx="1"/>
          </p:nvPr>
        </p:nvSpPr>
        <p:spPr>
          <a:xfrm>
            <a:off x="0" y="2402022"/>
            <a:ext cx="9144000" cy="1698243"/>
          </a:xfrm>
        </p:spPr>
        <p:txBody>
          <a:bodyPr/>
          <a:lstStyle/>
          <a:p>
            <a:pPr algn="ctr"/>
            <a:r>
              <a:rPr lang="fr-FR" sz="3600" dirty="0"/>
              <a:t>Parcours du doctorant</a:t>
            </a:r>
          </a:p>
          <a:p>
            <a:pPr algn="ctr"/>
            <a:endParaRPr lang="fr-FR" sz="3600" dirty="0"/>
          </a:p>
        </p:txBody>
      </p:sp>
      <p:pic>
        <p:nvPicPr>
          <p:cNvPr id="5" name="Image 4"/>
          <p:cNvPicPr>
            <a:picLocks noChangeAspect="1"/>
          </p:cNvPicPr>
          <p:nvPr/>
        </p:nvPicPr>
        <p:blipFill>
          <a:blip r:embed="rId3"/>
          <a:stretch>
            <a:fillRect/>
          </a:stretch>
        </p:blipFill>
        <p:spPr>
          <a:xfrm>
            <a:off x="7746837" y="0"/>
            <a:ext cx="747876" cy="520183"/>
          </a:xfrm>
          <a:prstGeom prst="rect">
            <a:avLst/>
          </a:prstGeom>
        </p:spPr>
      </p:pic>
      <p:sp>
        <p:nvSpPr>
          <p:cNvPr id="3" name="Espace réservé du numéro de diapositive 2"/>
          <p:cNvSpPr>
            <a:spLocks noGrp="1"/>
          </p:cNvSpPr>
          <p:nvPr>
            <p:ph type="sldNum" sz="quarter" idx="12"/>
          </p:nvPr>
        </p:nvSpPr>
        <p:spPr/>
        <p:txBody>
          <a:bodyPr/>
          <a:lstStyle/>
          <a:p>
            <a:pPr>
              <a:defRPr/>
            </a:pPr>
            <a:fld id="{C1B71B93-BA34-3743-A689-6AFF916C723F}" type="slidenum">
              <a:rPr lang="fr-FR" smtClean="0"/>
              <a:pPr>
                <a:defRPr/>
              </a:pPr>
              <a:t>43</a:t>
            </a:fld>
            <a:endParaRPr lang="fr-FR"/>
          </a:p>
        </p:txBody>
      </p:sp>
      <p:pic>
        <p:nvPicPr>
          <p:cNvPr id="8" name="Image 7" descr="j030961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868" y="1086264"/>
            <a:ext cx="984697" cy="1380416"/>
          </a:xfrm>
          <a:prstGeom prst="rect">
            <a:avLst/>
          </a:prstGeom>
        </p:spPr>
      </p:pic>
      <p:pic>
        <p:nvPicPr>
          <p:cNvPr id="11" name="Image 10" descr="rbs1_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8072" y="5042248"/>
            <a:ext cx="1737530" cy="1453453"/>
          </a:xfrm>
          <a:prstGeom prst="rect">
            <a:avLst/>
          </a:prstGeom>
        </p:spPr>
      </p:pic>
    </p:spTree>
    <p:extLst>
      <p:ext uri="{BB962C8B-B14F-4D97-AF65-F5344CB8AC3E}">
        <p14:creationId xmlns:p14="http://schemas.microsoft.com/office/powerpoint/2010/main" val="35216331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sz="2400" b="0" dirty="0"/>
              <a:t>Contrat doctoral de droit privé</a:t>
            </a:r>
          </a:p>
          <a:p>
            <a:r>
              <a:rPr lang="fr-FR" sz="2400" b="0" dirty="0"/>
              <a:t>Convention individuelle de Formation </a:t>
            </a:r>
          </a:p>
          <a:p>
            <a:r>
              <a:rPr lang="fr-FR" sz="2400" b="0" dirty="0"/>
              <a:t>Comité de suivi individuel du doctorant </a:t>
            </a:r>
          </a:p>
          <a:p>
            <a:r>
              <a:rPr lang="fr-FR" sz="2400" b="0" dirty="0"/>
              <a:t>Durée de la thèse</a:t>
            </a:r>
          </a:p>
          <a:p>
            <a:r>
              <a:rPr lang="fr-FR" sz="2400" b="0" dirty="0"/>
              <a:t>Césure</a:t>
            </a:r>
          </a:p>
          <a:p>
            <a:r>
              <a:rPr lang="fr-FR" sz="2400" b="0" dirty="0"/>
              <a:t>Intégrité scientifique</a:t>
            </a:r>
          </a:p>
          <a:p>
            <a:r>
              <a:rPr lang="fr-FR" sz="2400" b="0" dirty="0"/>
              <a:t>Constitution des jurys</a:t>
            </a:r>
          </a:p>
          <a:p>
            <a:r>
              <a:rPr lang="fr-FR" sz="2400" b="0" dirty="0"/>
              <a:t>Impression de la thèse</a:t>
            </a:r>
          </a:p>
          <a:p>
            <a:r>
              <a:rPr lang="fr-FR" sz="2400" b="0" dirty="0"/>
              <a:t>Soutenance</a:t>
            </a:r>
          </a:p>
          <a:p>
            <a:r>
              <a:rPr lang="fr-FR" sz="2400" b="0" dirty="0"/>
              <a:t>Prestation de serment</a:t>
            </a:r>
          </a:p>
          <a:p>
            <a:endParaRPr lang="fr-FR" sz="2800" b="0" dirty="0"/>
          </a:p>
          <a:p>
            <a:endParaRPr lang="fr-FR" dirty="0"/>
          </a:p>
        </p:txBody>
      </p:sp>
      <p:sp>
        <p:nvSpPr>
          <p:cNvPr id="4" name="Espace réservé du numéro de diapositive 3"/>
          <p:cNvSpPr>
            <a:spLocks noGrp="1"/>
          </p:cNvSpPr>
          <p:nvPr>
            <p:ph type="sldNum" sz="quarter" idx="12"/>
          </p:nvPr>
        </p:nvSpPr>
        <p:spPr/>
        <p:txBody>
          <a:bodyPr/>
          <a:lstStyle/>
          <a:p>
            <a:pPr>
              <a:defRPr/>
            </a:pPr>
            <a:fld id="{2A7020E6-ED99-9647-BB4F-31000EE8FEE0}" type="slidenum">
              <a:rPr lang="fr-FR" smtClean="0"/>
              <a:pPr>
                <a:defRPr/>
              </a:pPr>
              <a:t>44</a:t>
            </a:fld>
            <a:endParaRPr lang="fr-FR"/>
          </a:p>
        </p:txBody>
      </p:sp>
      <p:sp>
        <p:nvSpPr>
          <p:cNvPr id="7" name="Espace réservé du pied de page 4"/>
          <p:cNvSpPr txBox="1">
            <a:spLocks/>
          </p:cNvSpPr>
          <p:nvPr/>
        </p:nvSpPr>
        <p:spPr>
          <a:xfrm>
            <a:off x="4681973" y="0"/>
            <a:ext cx="2872940" cy="717550"/>
          </a:xfrm>
          <a:prstGeom prst="rect">
            <a:avLst/>
          </a:prstGeom>
        </p:spPr>
        <p:txBody>
          <a:bodyPr vert="horz" wrap="square" lIns="91440" tIns="45720" rIns="91440" bIns="45720" numCol="1" anchor="ctr" anchorCtr="0" compatLnSpc="1">
            <a:prstTxWarp prst="textNoShape">
              <a:avLst/>
            </a:prstTxWarp>
          </a:bodyPr>
          <a:lstStyle>
            <a:defPPr>
              <a:defRPr lang="fr-FR"/>
            </a:defPPr>
            <a:lvl1pPr algn="l" defTabSz="457200" rtl="0" fontAlgn="base">
              <a:spcBef>
                <a:spcPct val="0"/>
              </a:spcBef>
              <a:spcAft>
                <a:spcPct val="0"/>
              </a:spcAft>
              <a:defRPr sz="1000" b="1" kern="1200">
                <a:solidFill>
                  <a:srgbClr val="FFFFFF"/>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fr-FR" dirty="0"/>
          </a:p>
          <a:p>
            <a:pPr>
              <a:defRPr/>
            </a:pPr>
            <a:endParaRPr lang="fr-FR" dirty="0"/>
          </a:p>
        </p:txBody>
      </p:sp>
      <p:pic>
        <p:nvPicPr>
          <p:cNvPr id="11" name="Image 10"/>
          <p:cNvPicPr>
            <a:picLocks noChangeAspect="1"/>
          </p:cNvPicPr>
          <p:nvPr/>
        </p:nvPicPr>
        <p:blipFill>
          <a:blip r:embed="rId3"/>
          <a:stretch>
            <a:fillRect/>
          </a:stretch>
        </p:blipFill>
        <p:spPr>
          <a:xfrm>
            <a:off x="8017496" y="0"/>
            <a:ext cx="751854" cy="627279"/>
          </a:xfrm>
          <a:prstGeom prst="rect">
            <a:avLst/>
          </a:prstGeom>
        </p:spPr>
      </p:pic>
      <p:sp>
        <p:nvSpPr>
          <p:cNvPr id="5" name="Titre 4"/>
          <p:cNvSpPr>
            <a:spLocks noGrp="1"/>
          </p:cNvSpPr>
          <p:nvPr>
            <p:ph type="title"/>
          </p:nvPr>
        </p:nvSpPr>
        <p:spPr/>
        <p:txBody>
          <a:bodyPr/>
          <a:lstStyle/>
          <a:p>
            <a:r>
              <a:rPr lang="fr-FR" dirty="0"/>
              <a:t>Principaux changements induits par les arrêtés de 2016 et </a:t>
            </a:r>
            <a:r>
              <a:rPr lang="fr-FR" sz="2800" dirty="0"/>
              <a:t>2022</a:t>
            </a:r>
            <a:endParaRPr lang="fr-FR" dirty="0"/>
          </a:p>
        </p:txBody>
      </p:sp>
    </p:spTree>
    <p:extLst>
      <p:ext uri="{BB962C8B-B14F-4D97-AF65-F5344CB8AC3E}">
        <p14:creationId xmlns:p14="http://schemas.microsoft.com/office/powerpoint/2010/main" val="1429816894"/>
      </p:ext>
    </p:extLst>
  </p:cSld>
  <p:clrMapOvr>
    <a:masterClrMapping/>
  </p:clrMapOvr>
  <p:transition spd="slow">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38912" y="1637046"/>
            <a:ext cx="8146288" cy="4890754"/>
          </a:xfrm>
        </p:spPr>
        <p:txBody>
          <a:bodyPr/>
          <a:lstStyle/>
          <a:p>
            <a:endParaRPr lang="fr-FR" sz="1600" b="0" i="1" dirty="0"/>
          </a:p>
          <a:p>
            <a:pPr algn="just"/>
            <a:r>
              <a:rPr lang="fr-FR" sz="2000" b="0" i="1" dirty="0"/>
              <a:t>Le doctorat est préparé dans une école doctorale (…) au sein d'une unité ou d'une équipe de recherche (…) et sous la responsabilité d'un directeur de thèse rattaché à cette école.</a:t>
            </a:r>
          </a:p>
          <a:p>
            <a:pPr algn="just"/>
            <a:r>
              <a:rPr lang="fr-FR" sz="2000" b="0" i="1" dirty="0"/>
              <a:t>Pour être inscrit en doctorat, le candidat doit être titulaire d’un diplôme national de master ou d’un autre diplôme conférant le grade de master, à l’issue d’un parcours de formation établissant son aptitude à la recherche.</a:t>
            </a:r>
          </a:p>
          <a:p>
            <a:pPr algn="just"/>
            <a:r>
              <a:rPr lang="fr-FR" sz="2000" i="1" dirty="0"/>
              <a:t>L'inscription est renouvelée au début de chaque année universitaire par le chef d'établissement, sur proposition du directeur de l'école doctorale, après avis du directeur de thèse et, à partir de la troisième inscription, du comité de suivi individuel du doctorant</a:t>
            </a:r>
            <a:r>
              <a:rPr lang="fr-FR" sz="2000" b="0" i="1" dirty="0"/>
              <a:t>.. </a:t>
            </a:r>
            <a:endParaRPr lang="fr-FR" sz="2000" b="0" dirty="0"/>
          </a:p>
          <a:p>
            <a:pPr marL="0" indent="0" algn="just">
              <a:buNone/>
            </a:pPr>
            <a:endParaRPr lang="fr-FR" sz="2000" dirty="0"/>
          </a:p>
          <a:p>
            <a:endParaRPr lang="fr-FR" dirty="0"/>
          </a:p>
        </p:txBody>
      </p:sp>
      <p:sp>
        <p:nvSpPr>
          <p:cNvPr id="4" name="Espace réservé du numéro de diapositive 3"/>
          <p:cNvSpPr>
            <a:spLocks noGrp="1"/>
          </p:cNvSpPr>
          <p:nvPr>
            <p:ph type="sldNum" sz="quarter" idx="12"/>
          </p:nvPr>
        </p:nvSpPr>
        <p:spPr/>
        <p:txBody>
          <a:bodyPr/>
          <a:lstStyle/>
          <a:p>
            <a:pPr>
              <a:defRPr/>
            </a:pPr>
            <a:fld id="{2A7020E6-ED99-9647-BB4F-31000EE8FEE0}" type="slidenum">
              <a:rPr lang="fr-FR" smtClean="0"/>
              <a:pPr>
                <a:defRPr/>
              </a:pPr>
              <a:t>45</a:t>
            </a:fld>
            <a:endParaRPr lang="fr-FR"/>
          </a:p>
        </p:txBody>
      </p:sp>
      <p:sp>
        <p:nvSpPr>
          <p:cNvPr id="7" name="Espace réservé du pied de page 4"/>
          <p:cNvSpPr txBox="1">
            <a:spLocks/>
          </p:cNvSpPr>
          <p:nvPr/>
        </p:nvSpPr>
        <p:spPr>
          <a:xfrm>
            <a:off x="4681973" y="0"/>
            <a:ext cx="2872940" cy="717550"/>
          </a:xfrm>
          <a:prstGeom prst="rect">
            <a:avLst/>
          </a:prstGeom>
        </p:spPr>
        <p:txBody>
          <a:bodyPr vert="horz" wrap="square" lIns="91440" tIns="45720" rIns="91440" bIns="45720" numCol="1" anchor="ctr" anchorCtr="0" compatLnSpc="1">
            <a:prstTxWarp prst="textNoShape">
              <a:avLst/>
            </a:prstTxWarp>
          </a:bodyPr>
          <a:lstStyle>
            <a:defPPr>
              <a:defRPr lang="fr-FR"/>
            </a:defPPr>
            <a:lvl1pPr algn="l" defTabSz="457200" rtl="0" fontAlgn="base">
              <a:spcBef>
                <a:spcPct val="0"/>
              </a:spcBef>
              <a:spcAft>
                <a:spcPct val="0"/>
              </a:spcAft>
              <a:defRPr sz="1000" b="1" kern="1200">
                <a:solidFill>
                  <a:srgbClr val="FFFFFF"/>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fr-FR" dirty="0"/>
          </a:p>
          <a:p>
            <a:pPr>
              <a:defRPr/>
            </a:pPr>
            <a:endParaRPr lang="fr-FR" dirty="0"/>
          </a:p>
        </p:txBody>
      </p:sp>
      <p:pic>
        <p:nvPicPr>
          <p:cNvPr id="11" name="Image 10"/>
          <p:cNvPicPr>
            <a:picLocks noChangeAspect="1"/>
          </p:cNvPicPr>
          <p:nvPr/>
        </p:nvPicPr>
        <p:blipFill>
          <a:blip r:embed="rId3"/>
          <a:stretch>
            <a:fillRect/>
          </a:stretch>
        </p:blipFill>
        <p:spPr>
          <a:xfrm>
            <a:off x="8017496" y="0"/>
            <a:ext cx="751854" cy="627279"/>
          </a:xfrm>
          <a:prstGeom prst="rect">
            <a:avLst/>
          </a:prstGeom>
        </p:spPr>
      </p:pic>
      <p:sp>
        <p:nvSpPr>
          <p:cNvPr id="5" name="Titre 4"/>
          <p:cNvSpPr>
            <a:spLocks noGrp="1"/>
          </p:cNvSpPr>
          <p:nvPr>
            <p:ph type="title"/>
          </p:nvPr>
        </p:nvSpPr>
        <p:spPr/>
        <p:txBody>
          <a:bodyPr/>
          <a:lstStyle/>
          <a:p>
            <a:r>
              <a:rPr lang="fr-FR" dirty="0"/>
              <a:t>Les principes</a:t>
            </a:r>
          </a:p>
        </p:txBody>
      </p:sp>
    </p:spTree>
    <p:extLst>
      <p:ext uri="{BB962C8B-B14F-4D97-AF65-F5344CB8AC3E}">
        <p14:creationId xmlns:p14="http://schemas.microsoft.com/office/powerpoint/2010/main" val="56005103"/>
      </p:ext>
    </p:extLst>
  </p:cSld>
  <p:clrMapOvr>
    <a:masterClrMapping/>
  </p:clrMapOvr>
  <p:transition spd="slow">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600" dirty="0"/>
              <a:t>La charte du doctorat</a:t>
            </a:r>
          </a:p>
        </p:txBody>
      </p:sp>
      <p:sp>
        <p:nvSpPr>
          <p:cNvPr id="7" name="Espace réservé du pied de page 4"/>
          <p:cNvSpPr txBox="1">
            <a:spLocks/>
          </p:cNvSpPr>
          <p:nvPr/>
        </p:nvSpPr>
        <p:spPr>
          <a:xfrm>
            <a:off x="4681973" y="0"/>
            <a:ext cx="2872940" cy="717550"/>
          </a:xfrm>
          <a:prstGeom prst="rect">
            <a:avLst/>
          </a:prstGeom>
        </p:spPr>
        <p:txBody>
          <a:bodyPr vert="horz" wrap="square" lIns="91440" tIns="45720" rIns="91440" bIns="45720" numCol="1" anchor="ctr" anchorCtr="0" compatLnSpc="1">
            <a:prstTxWarp prst="textNoShape">
              <a:avLst/>
            </a:prstTxWarp>
          </a:bodyPr>
          <a:lstStyle>
            <a:defPPr>
              <a:defRPr lang="fr-FR"/>
            </a:defPPr>
            <a:lvl1pPr algn="l" defTabSz="457200" rtl="0" fontAlgn="base">
              <a:spcBef>
                <a:spcPct val="0"/>
              </a:spcBef>
              <a:spcAft>
                <a:spcPct val="0"/>
              </a:spcAft>
              <a:defRPr sz="1000" b="1" kern="1200">
                <a:solidFill>
                  <a:srgbClr val="FFFFFF"/>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fr-FR" dirty="0"/>
          </a:p>
          <a:p>
            <a:pPr>
              <a:defRPr/>
            </a:pPr>
            <a:endParaRPr lang="fr-FR" dirty="0"/>
          </a:p>
        </p:txBody>
      </p:sp>
      <p:pic>
        <p:nvPicPr>
          <p:cNvPr id="11" name="Image 10"/>
          <p:cNvPicPr>
            <a:picLocks noChangeAspect="1"/>
          </p:cNvPicPr>
          <p:nvPr/>
        </p:nvPicPr>
        <p:blipFill>
          <a:blip r:embed="rId3"/>
          <a:stretch>
            <a:fillRect/>
          </a:stretch>
        </p:blipFill>
        <p:spPr>
          <a:xfrm>
            <a:off x="8017496" y="0"/>
            <a:ext cx="751854" cy="627279"/>
          </a:xfrm>
          <a:prstGeom prst="rect">
            <a:avLst/>
          </a:prstGeom>
        </p:spPr>
      </p:pic>
      <p:sp>
        <p:nvSpPr>
          <p:cNvPr id="6" name="Espace réservé du contenu 5"/>
          <p:cNvSpPr>
            <a:spLocks noGrp="1"/>
          </p:cNvSpPr>
          <p:nvPr>
            <p:ph idx="1"/>
          </p:nvPr>
        </p:nvSpPr>
        <p:spPr/>
        <p:txBody>
          <a:bodyPr/>
          <a:lstStyle/>
          <a:p>
            <a:pPr marL="0" lvl="0" indent="0" rtl="0">
              <a:buNone/>
            </a:pPr>
            <a:r>
              <a:rPr lang="fr-FR" sz="2400" dirty="0"/>
              <a:t>Un engagement moral quadripartite</a:t>
            </a:r>
          </a:p>
          <a:p>
            <a:pPr marL="0" lvl="0" indent="0">
              <a:buNone/>
            </a:pPr>
            <a:endParaRPr lang="fr-FR" sz="1800" b="0" dirty="0"/>
          </a:p>
          <a:p>
            <a:pPr marL="0" lvl="0" indent="0" algn="just">
              <a:buNone/>
            </a:pPr>
            <a:r>
              <a:rPr lang="fr-FR" sz="2000" b="0" i="1" dirty="0"/>
              <a:t>L'école doctorale fixe les conditions de suivi et d'encadrement des doctorants par une charte du doctorat dont elle définit les termes. </a:t>
            </a:r>
          </a:p>
          <a:p>
            <a:pPr marL="0" lvl="0" indent="0" algn="just">
              <a:buNone/>
            </a:pPr>
            <a:r>
              <a:rPr lang="fr-FR" sz="2000" b="0" i="1" dirty="0"/>
              <a:t>Cette charte est approuvée par le directeur de l'école doctorale, le directeur de l'unité ou de l'équipe de recherche d'accueil, le ou les directeurs de thèse. Elle est signée par le doctorant et le directeur de thèse lors de sa première inscription</a:t>
            </a:r>
            <a:r>
              <a:rPr lang="fr-FR" sz="2000" b="0" dirty="0"/>
              <a:t>. </a:t>
            </a:r>
          </a:p>
        </p:txBody>
      </p:sp>
      <p:sp>
        <p:nvSpPr>
          <p:cNvPr id="9" name="Espace réservé du numéro de diapositive 8"/>
          <p:cNvSpPr>
            <a:spLocks noGrp="1"/>
          </p:cNvSpPr>
          <p:nvPr>
            <p:ph type="sldNum" sz="quarter" idx="12"/>
          </p:nvPr>
        </p:nvSpPr>
        <p:spPr/>
        <p:txBody>
          <a:bodyPr/>
          <a:lstStyle/>
          <a:p>
            <a:pPr>
              <a:defRPr/>
            </a:pPr>
            <a:fld id="{2A7020E6-ED99-9647-BB4F-31000EE8FEE0}" type="slidenum">
              <a:rPr lang="fr-FR" smtClean="0"/>
              <a:pPr>
                <a:defRPr/>
              </a:pPr>
              <a:t>46</a:t>
            </a:fld>
            <a:endParaRPr lang="fr-FR"/>
          </a:p>
        </p:txBody>
      </p:sp>
    </p:spTree>
    <p:extLst>
      <p:ext uri="{BB962C8B-B14F-4D97-AF65-F5344CB8AC3E}">
        <p14:creationId xmlns:p14="http://schemas.microsoft.com/office/powerpoint/2010/main" val="3960778007"/>
      </p:ext>
    </p:extLst>
  </p:cSld>
  <p:clrMapOvr>
    <a:masterClrMapping/>
  </p:clrMapOvr>
  <p:transition spd="slow">
    <p:randomBar dir="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re 1"/>
          <p:cNvSpPr>
            <a:spLocks noGrp="1"/>
          </p:cNvSpPr>
          <p:nvPr>
            <p:ph type="title"/>
          </p:nvPr>
        </p:nvSpPr>
        <p:spPr/>
        <p:txBody>
          <a:bodyPr/>
          <a:lstStyle/>
          <a:p>
            <a:r>
              <a:rPr lang="fr-FR" dirty="0">
                <a:latin typeface="Verdana" charset="0"/>
                <a:ea typeface="ＭＳ Ｐゴシック" charset="0"/>
              </a:rPr>
              <a:t>LES ETAPES</a:t>
            </a:r>
          </a:p>
        </p:txBody>
      </p:sp>
      <p:graphicFrame>
        <p:nvGraphicFramePr>
          <p:cNvPr id="3" name="Espace réservé du contenu 2"/>
          <p:cNvGraphicFramePr>
            <a:graphicFrameLocks noGrp="1"/>
          </p:cNvGraphicFramePr>
          <p:nvPr>
            <p:ph idx="1"/>
            <p:extLst>
              <p:ext uri="{D42A27DB-BD31-4B8C-83A1-F6EECF244321}">
                <p14:modId xmlns:p14="http://schemas.microsoft.com/office/powerpoint/2010/main" val="144269719"/>
              </p:ext>
            </p:extLst>
          </p:nvPr>
        </p:nvGraphicFramePr>
        <p:xfrm>
          <a:off x="1041400" y="1981200"/>
          <a:ext cx="7543800" cy="454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Image 9"/>
          <p:cNvPicPr>
            <a:picLocks noChangeAspect="1"/>
          </p:cNvPicPr>
          <p:nvPr/>
        </p:nvPicPr>
        <p:blipFill>
          <a:blip r:embed="rId8"/>
          <a:stretch>
            <a:fillRect/>
          </a:stretch>
        </p:blipFill>
        <p:spPr>
          <a:xfrm>
            <a:off x="7746837" y="0"/>
            <a:ext cx="747876" cy="520183"/>
          </a:xfrm>
          <a:prstGeom prst="rect">
            <a:avLst/>
          </a:prstGeom>
        </p:spPr>
      </p:pic>
      <p:sp>
        <p:nvSpPr>
          <p:cNvPr id="2" name="Espace réservé du numéro de diapositive 1"/>
          <p:cNvSpPr>
            <a:spLocks noGrp="1"/>
          </p:cNvSpPr>
          <p:nvPr>
            <p:ph type="sldNum" sz="quarter" idx="12"/>
          </p:nvPr>
        </p:nvSpPr>
        <p:spPr/>
        <p:txBody>
          <a:bodyPr/>
          <a:lstStyle/>
          <a:p>
            <a:pPr>
              <a:defRPr/>
            </a:pPr>
            <a:fld id="{2A7020E6-ED99-9647-BB4F-31000EE8FEE0}" type="slidenum">
              <a:rPr lang="fr-FR" smtClean="0"/>
              <a:pPr>
                <a:defRPr/>
              </a:pPr>
              <a:t>47</a:t>
            </a:fld>
            <a:endParaRPr lang="fr-FR"/>
          </a:p>
        </p:txBody>
      </p:sp>
    </p:spTree>
    <p:extLst>
      <p:ext uri="{BB962C8B-B14F-4D97-AF65-F5344CB8AC3E}">
        <p14:creationId xmlns:p14="http://schemas.microsoft.com/office/powerpoint/2010/main" val="16767819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600" dirty="0"/>
              <a:t>Réinscriptions</a:t>
            </a:r>
          </a:p>
        </p:txBody>
      </p:sp>
      <p:sp>
        <p:nvSpPr>
          <p:cNvPr id="3" name="Espace réservé du contenu 2"/>
          <p:cNvSpPr>
            <a:spLocks noGrp="1"/>
          </p:cNvSpPr>
          <p:nvPr>
            <p:ph idx="1"/>
          </p:nvPr>
        </p:nvSpPr>
        <p:spPr>
          <a:xfrm>
            <a:off x="800100" y="1839074"/>
            <a:ext cx="7543800" cy="4688726"/>
          </a:xfrm>
        </p:spPr>
        <p:txBody>
          <a:bodyPr/>
          <a:lstStyle/>
          <a:p>
            <a:pPr algn="just">
              <a:buFont typeface="Arial"/>
              <a:buChar char="•"/>
            </a:pPr>
            <a:r>
              <a:rPr lang="fr-FR" sz="2400" b="0" i="1" dirty="0"/>
              <a:t>La réinscription </a:t>
            </a:r>
            <a:r>
              <a:rPr lang="fr-FR" sz="2400" b="0" i="1" dirty="0">
                <a:solidFill>
                  <a:srgbClr val="FF0000"/>
                </a:solidFill>
              </a:rPr>
              <a:t>en début d’année universitaire est obligatoire</a:t>
            </a:r>
            <a:r>
              <a:rPr lang="fr-FR" sz="2400" b="0" i="1" dirty="0"/>
              <a:t>.</a:t>
            </a:r>
          </a:p>
          <a:p>
            <a:pPr algn="just">
              <a:buFont typeface="Arial"/>
              <a:buChar char="•"/>
            </a:pPr>
            <a:r>
              <a:rPr lang="fr-FR" sz="2400" b="0" i="1" dirty="0"/>
              <a:t>L’avis du Comité Individuel de Suivi est requis à partir de la </a:t>
            </a:r>
            <a:r>
              <a:rPr lang="fr-FR" sz="2400" b="0" i="1" dirty="0">
                <a:solidFill>
                  <a:srgbClr val="FF0000"/>
                </a:solidFill>
              </a:rPr>
              <a:t>2</a:t>
            </a:r>
            <a:r>
              <a:rPr lang="fr-FR" sz="2400" b="0" i="1" baseline="30000" dirty="0">
                <a:solidFill>
                  <a:srgbClr val="FF0000"/>
                </a:solidFill>
              </a:rPr>
              <a:t>e</a:t>
            </a:r>
            <a:r>
              <a:rPr lang="fr-FR" sz="2400" b="0" i="1" dirty="0">
                <a:solidFill>
                  <a:srgbClr val="FF0000"/>
                </a:solidFill>
              </a:rPr>
              <a:t> </a:t>
            </a:r>
            <a:r>
              <a:rPr lang="fr-FR" sz="2400" b="0" i="1" dirty="0"/>
              <a:t>inscription. </a:t>
            </a:r>
          </a:p>
          <a:p>
            <a:pPr algn="just">
              <a:buFont typeface="Arial"/>
              <a:buChar char="•"/>
            </a:pPr>
            <a:r>
              <a:rPr lang="fr-FR" sz="2400" b="0" i="1" dirty="0">
                <a:solidFill>
                  <a:srgbClr val="FF0000"/>
                </a:solidFill>
              </a:rPr>
              <a:t>Pour les doctorants à temps plein</a:t>
            </a:r>
            <a:r>
              <a:rPr lang="fr-FR" sz="2400" b="0" i="1" dirty="0"/>
              <a:t>, la réinscription en 4</a:t>
            </a:r>
            <a:r>
              <a:rPr lang="fr-FR" sz="2400" b="0" i="1" baseline="30000" dirty="0"/>
              <a:t>e</a:t>
            </a:r>
            <a:r>
              <a:rPr lang="fr-FR" sz="2400" b="0" i="1" dirty="0"/>
              <a:t> année présente un caractère dérogatoire pour doctorants à Temps plein.</a:t>
            </a:r>
          </a:p>
          <a:p>
            <a:pPr algn="just">
              <a:buFont typeface="Arial"/>
              <a:buChar char="•"/>
            </a:pPr>
            <a:r>
              <a:rPr lang="fr-FR" sz="2400" b="0" i="1" dirty="0">
                <a:solidFill>
                  <a:srgbClr val="FF0000"/>
                </a:solidFill>
              </a:rPr>
              <a:t>Pour les doctorants à temps plein</a:t>
            </a:r>
            <a:r>
              <a:rPr lang="fr-FR" sz="2400" b="0" i="1" dirty="0"/>
              <a:t>, les inscriptions en 5</a:t>
            </a:r>
            <a:r>
              <a:rPr lang="fr-FR" sz="2400" b="0" i="1" baseline="30000" dirty="0"/>
              <a:t>e</a:t>
            </a:r>
            <a:r>
              <a:rPr lang="fr-FR" sz="2400" b="0" i="1" dirty="0"/>
              <a:t> et 6</a:t>
            </a:r>
            <a:r>
              <a:rPr lang="fr-FR" sz="2400" b="0" i="1" baseline="30000" dirty="0"/>
              <a:t>e</a:t>
            </a:r>
            <a:r>
              <a:rPr lang="fr-FR" sz="2400" b="0" i="1" dirty="0"/>
              <a:t> années sont soumises à l’avis du conseil de l’ED et du VP-Délégué à la Formation doctorale.</a:t>
            </a:r>
            <a:endParaRPr lang="fr-FR" sz="2400" b="0" dirty="0"/>
          </a:p>
          <a:p>
            <a:pPr marL="0" indent="0">
              <a:buNone/>
            </a:pPr>
            <a:endParaRPr lang="fr-FR" dirty="0"/>
          </a:p>
        </p:txBody>
      </p:sp>
      <p:sp>
        <p:nvSpPr>
          <p:cNvPr id="7" name="Espace réservé du pied de page 4"/>
          <p:cNvSpPr txBox="1">
            <a:spLocks/>
          </p:cNvSpPr>
          <p:nvPr/>
        </p:nvSpPr>
        <p:spPr>
          <a:xfrm>
            <a:off x="4681973" y="0"/>
            <a:ext cx="2872940" cy="717550"/>
          </a:xfrm>
          <a:prstGeom prst="rect">
            <a:avLst/>
          </a:prstGeom>
        </p:spPr>
        <p:txBody>
          <a:bodyPr vert="horz" wrap="square" lIns="91440" tIns="45720" rIns="91440" bIns="45720" numCol="1" anchor="ctr" anchorCtr="0" compatLnSpc="1">
            <a:prstTxWarp prst="textNoShape">
              <a:avLst/>
            </a:prstTxWarp>
          </a:bodyPr>
          <a:lstStyle>
            <a:defPPr>
              <a:defRPr lang="fr-FR"/>
            </a:defPPr>
            <a:lvl1pPr algn="l" defTabSz="457200" rtl="0" fontAlgn="base">
              <a:spcBef>
                <a:spcPct val="0"/>
              </a:spcBef>
              <a:spcAft>
                <a:spcPct val="0"/>
              </a:spcAft>
              <a:defRPr sz="1000" b="1" kern="1200">
                <a:solidFill>
                  <a:srgbClr val="FFFFFF"/>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fr-FR" dirty="0"/>
          </a:p>
          <a:p>
            <a:pPr>
              <a:defRPr/>
            </a:pPr>
            <a:endParaRPr lang="fr-FR" dirty="0"/>
          </a:p>
        </p:txBody>
      </p:sp>
      <p:pic>
        <p:nvPicPr>
          <p:cNvPr id="11" name="Image 10"/>
          <p:cNvPicPr>
            <a:picLocks noChangeAspect="1"/>
          </p:cNvPicPr>
          <p:nvPr/>
        </p:nvPicPr>
        <p:blipFill>
          <a:blip r:embed="rId3"/>
          <a:stretch>
            <a:fillRect/>
          </a:stretch>
        </p:blipFill>
        <p:spPr>
          <a:xfrm>
            <a:off x="8017496" y="0"/>
            <a:ext cx="751854" cy="627279"/>
          </a:xfrm>
          <a:prstGeom prst="rect">
            <a:avLst/>
          </a:prstGeom>
        </p:spPr>
      </p:pic>
      <p:sp>
        <p:nvSpPr>
          <p:cNvPr id="4" name="Espace réservé du numéro de diapositive 3"/>
          <p:cNvSpPr>
            <a:spLocks noGrp="1"/>
          </p:cNvSpPr>
          <p:nvPr>
            <p:ph type="sldNum" sz="quarter" idx="12"/>
          </p:nvPr>
        </p:nvSpPr>
        <p:spPr/>
        <p:txBody>
          <a:bodyPr/>
          <a:lstStyle/>
          <a:p>
            <a:pPr>
              <a:defRPr/>
            </a:pPr>
            <a:fld id="{2A7020E6-ED99-9647-BB4F-31000EE8FEE0}" type="slidenum">
              <a:rPr lang="fr-FR" smtClean="0"/>
              <a:pPr>
                <a:defRPr/>
              </a:pPr>
              <a:t>48</a:t>
            </a:fld>
            <a:endParaRPr lang="fr-FR"/>
          </a:p>
        </p:txBody>
      </p:sp>
    </p:spTree>
    <p:extLst>
      <p:ext uri="{BB962C8B-B14F-4D97-AF65-F5344CB8AC3E}">
        <p14:creationId xmlns:p14="http://schemas.microsoft.com/office/powerpoint/2010/main" val="3036236185"/>
      </p:ext>
    </p:extLst>
  </p:cSld>
  <p:clrMapOvr>
    <a:masterClrMapping/>
  </p:clrMapOvr>
  <p:transition spd="slow">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600" dirty="0"/>
              <a:t>Comité de suivi individuel</a:t>
            </a:r>
          </a:p>
        </p:txBody>
      </p:sp>
      <p:sp>
        <p:nvSpPr>
          <p:cNvPr id="3" name="Espace réservé du contenu 2"/>
          <p:cNvSpPr>
            <a:spLocks noGrp="1"/>
          </p:cNvSpPr>
          <p:nvPr>
            <p:ph idx="1"/>
          </p:nvPr>
        </p:nvSpPr>
        <p:spPr>
          <a:xfrm>
            <a:off x="800100" y="1981200"/>
            <a:ext cx="7543800" cy="4546600"/>
          </a:xfrm>
        </p:spPr>
        <p:txBody>
          <a:bodyPr/>
          <a:lstStyle/>
          <a:p>
            <a:pPr marL="0" indent="0">
              <a:buNone/>
            </a:pPr>
            <a:r>
              <a:rPr lang="fr-FR" dirty="0"/>
              <a:t>Principes </a:t>
            </a:r>
          </a:p>
          <a:p>
            <a:pPr>
              <a:buFont typeface="Wingdings" pitchFamily="2" charset="2"/>
              <a:buChar char="Ø"/>
            </a:pPr>
            <a:r>
              <a:rPr lang="fr-FR" b="0" dirty="0">
                <a:latin typeface="Verdana" panose="020B0604030504040204" pitchFamily="34" charset="0"/>
              </a:rPr>
              <a:t>Défini par l’arrêté d’août 2022 - Article 13</a:t>
            </a:r>
          </a:p>
          <a:p>
            <a:pPr>
              <a:buFont typeface="Wingdings" pitchFamily="2" charset="2"/>
              <a:buChar char="Ø"/>
            </a:pPr>
            <a:r>
              <a:rPr lang="fr-FR" b="0" dirty="0">
                <a:solidFill>
                  <a:srgbClr val="FF0000"/>
                </a:solidFill>
                <a:latin typeface="Verdana" panose="020B0604030504040204" pitchFamily="34" charset="0"/>
                <a:ea typeface="Verdana" panose="020B0604030504040204" pitchFamily="34" charset="0"/>
              </a:rPr>
              <a:t>Obligatoire à partir de la 1</a:t>
            </a:r>
            <a:r>
              <a:rPr lang="fr-FR" b="0" baseline="30000" dirty="0">
                <a:solidFill>
                  <a:srgbClr val="FF0000"/>
                </a:solidFill>
                <a:latin typeface="Verdana" panose="020B0604030504040204" pitchFamily="34" charset="0"/>
                <a:ea typeface="Verdana" panose="020B0604030504040204" pitchFamily="34" charset="0"/>
              </a:rPr>
              <a:t>e</a:t>
            </a:r>
            <a:r>
              <a:rPr lang="fr-FR" b="0" dirty="0">
                <a:solidFill>
                  <a:srgbClr val="FF0000"/>
                </a:solidFill>
                <a:latin typeface="Verdana" panose="020B0604030504040204" pitchFamily="34" charset="0"/>
                <a:ea typeface="Verdana" panose="020B0604030504040204" pitchFamily="34" charset="0"/>
              </a:rPr>
              <a:t> année pour chaque réinscription</a:t>
            </a:r>
            <a:r>
              <a:rPr lang="fr-FR" b="0" dirty="0">
                <a:latin typeface="Verdana" panose="020B0604030504040204" pitchFamily="34" charset="0"/>
                <a:ea typeface="Verdana" panose="020B0604030504040204" pitchFamily="34" charset="0"/>
              </a:rPr>
              <a:t>. </a:t>
            </a:r>
          </a:p>
          <a:p>
            <a:pPr>
              <a:buFont typeface="Wingdings" pitchFamily="2" charset="2"/>
              <a:buChar char="Ø"/>
            </a:pPr>
            <a:r>
              <a:rPr lang="fr-FR" b="0" dirty="0">
                <a:latin typeface="Verdana" panose="020B0604030504040204" pitchFamily="34" charset="0"/>
                <a:ea typeface="Verdana" panose="020B0604030504040204" pitchFamily="34" charset="0"/>
              </a:rPr>
              <a:t>Doit être mis en place et </a:t>
            </a:r>
            <a:r>
              <a:rPr lang="fr-FR" b="0" dirty="0">
                <a:solidFill>
                  <a:srgbClr val="FF0000"/>
                </a:solidFill>
                <a:latin typeface="Verdana" panose="020B0604030504040204" pitchFamily="34" charset="0"/>
                <a:ea typeface="Verdana" panose="020B0604030504040204" pitchFamily="34" charset="0"/>
              </a:rPr>
              <a:t>déclaré sur ADUM avant le 31 mars </a:t>
            </a:r>
            <a:r>
              <a:rPr lang="fr-FR" b="0" dirty="0">
                <a:latin typeface="Verdana" panose="020B0604030504040204" pitchFamily="34" charset="0"/>
                <a:ea typeface="Verdana" panose="020B0604030504040204" pitchFamily="34" charset="0"/>
              </a:rPr>
              <a:t>de l’année universitaire d’inscription. </a:t>
            </a:r>
          </a:p>
          <a:p>
            <a:pPr marL="0" indent="0">
              <a:buNone/>
            </a:pPr>
            <a:endParaRPr lang="fr-FR" dirty="0">
              <a:latin typeface="Verdana" panose="020B0604030504040204" pitchFamily="34" charset="0"/>
              <a:ea typeface="Verdana" panose="020B0604030504040204" pitchFamily="34" charset="0"/>
            </a:endParaRPr>
          </a:p>
          <a:p>
            <a:pPr marL="0" indent="0">
              <a:buNone/>
            </a:pPr>
            <a:r>
              <a:rPr lang="fr-FR" dirty="0">
                <a:latin typeface="Verdana" panose="020B0604030504040204" pitchFamily="34" charset="0"/>
                <a:ea typeface="Verdana" panose="020B0604030504040204" pitchFamily="34" charset="0"/>
              </a:rPr>
              <a:t>Missions  </a:t>
            </a:r>
          </a:p>
          <a:p>
            <a:pPr>
              <a:buFont typeface="Wingdings" pitchFamily="2" charset="2"/>
              <a:buChar char="Ø"/>
            </a:pPr>
            <a:r>
              <a:rPr lang="fr-FR" b="0" dirty="0">
                <a:latin typeface="Verdana" panose="020B0604030504040204" pitchFamily="34" charset="0"/>
                <a:ea typeface="Verdana" panose="020B0604030504040204" pitchFamily="34" charset="0"/>
              </a:rPr>
              <a:t>Veiller au bon déroulement du cursus en s'appuyant sur la charte du doctorat et la convention de formation; </a:t>
            </a:r>
          </a:p>
          <a:p>
            <a:pPr>
              <a:buFont typeface="Wingdings" pitchFamily="2" charset="2"/>
              <a:buChar char="Ø"/>
            </a:pPr>
            <a:r>
              <a:rPr lang="fr-FR" b="0" dirty="0">
                <a:latin typeface="Verdana" panose="020B0604030504040204" pitchFamily="34" charset="0"/>
                <a:ea typeface="Verdana" panose="020B0604030504040204" pitchFamily="34" charset="0"/>
              </a:rPr>
              <a:t>Evaluer, dans un entretien avec le doctorant, les conditions de sa formation et les avancées de sa recherche. </a:t>
            </a:r>
          </a:p>
          <a:p>
            <a:pPr>
              <a:buFont typeface="Wingdings" pitchFamily="2" charset="2"/>
              <a:buChar char="Ø"/>
            </a:pPr>
            <a:r>
              <a:rPr lang="fr-FR" b="0" dirty="0">
                <a:latin typeface="Verdana" panose="020B0604030504040204" pitchFamily="34" charset="0"/>
                <a:ea typeface="Verdana" panose="020B0604030504040204" pitchFamily="34" charset="0"/>
              </a:rPr>
              <a:t>Formuler des recommandations (d’ordre scientifique, méthodologique,…)</a:t>
            </a:r>
          </a:p>
          <a:p>
            <a:pPr>
              <a:buFont typeface="Wingdings" pitchFamily="2" charset="2"/>
              <a:buChar char="Ø"/>
            </a:pPr>
            <a:r>
              <a:rPr lang="fr-FR" b="0" dirty="0">
                <a:latin typeface="Verdana" panose="020B0604030504040204" pitchFamily="34" charset="0"/>
                <a:ea typeface="Verdana" panose="020B0604030504040204" pitchFamily="34" charset="0"/>
              </a:rPr>
              <a:t>Veiller notamment à prévenir toute forme de conflit, de discrimination ou de harcèlement. </a:t>
            </a:r>
          </a:p>
          <a:p>
            <a:pPr>
              <a:buFont typeface="Wingdings" pitchFamily="2" charset="2"/>
              <a:buChar char="Ø"/>
            </a:pPr>
            <a:r>
              <a:rPr lang="fr-FR" b="0" dirty="0">
                <a:latin typeface="Verdana" panose="020B0604030504040204" pitchFamily="34" charset="0"/>
                <a:ea typeface="Verdana" panose="020B0604030504040204" pitchFamily="34" charset="0"/>
              </a:rPr>
              <a:t>Alerter l’ED des difficultés constatées, notamment en cas </a:t>
            </a:r>
            <a:r>
              <a:rPr lang="fr-FR" b="0" dirty="0">
                <a:solidFill>
                  <a:srgbClr val="000000"/>
                </a:solidFill>
                <a:latin typeface="Verdana" panose="020B0604030504040204" pitchFamily="34" charset="0"/>
                <a:ea typeface="Verdana" panose="020B0604030504040204" pitchFamily="34" charset="0"/>
              </a:rPr>
              <a:t>d'actes de violence, de discrimination, de harcèlement moral ou sexuel ou d'agissements sexistes.</a:t>
            </a:r>
            <a:endParaRPr lang="fr-FR" b="0" dirty="0">
              <a:latin typeface="Verdana" panose="020B0604030504040204" pitchFamily="34" charset="0"/>
              <a:ea typeface="Verdana" panose="020B0604030504040204" pitchFamily="34" charset="0"/>
            </a:endParaRPr>
          </a:p>
          <a:p>
            <a:pPr>
              <a:buFont typeface="Wingdings" pitchFamily="2" charset="2"/>
              <a:buChar char="Ø"/>
            </a:pPr>
            <a:r>
              <a:rPr lang="fr-FR" b="0" dirty="0">
                <a:latin typeface="Verdana" panose="020B0604030504040204" pitchFamily="34" charset="0"/>
                <a:ea typeface="Verdana" panose="020B0604030504040204" pitchFamily="34" charset="0"/>
              </a:rPr>
              <a:t>Rédiger et signer un rapport de l'entretien, qui sera communiqué au doctorant, au directeur de thèse et à l’ED (via ADUM)</a:t>
            </a:r>
          </a:p>
          <a:p>
            <a:pPr marL="0" indent="0">
              <a:buNone/>
            </a:pPr>
            <a:endParaRPr lang="fr-FR" dirty="0"/>
          </a:p>
          <a:p>
            <a:pPr marL="0" indent="0">
              <a:buNone/>
            </a:pPr>
            <a:endParaRPr lang="fr-FR" b="0" i="1" dirty="0"/>
          </a:p>
          <a:p>
            <a:pPr marL="0" indent="0">
              <a:buNone/>
            </a:pPr>
            <a:endParaRPr lang="fr-FR" b="0" i="1" dirty="0"/>
          </a:p>
          <a:p>
            <a:pPr marL="0" indent="0">
              <a:buNone/>
            </a:pPr>
            <a:endParaRPr lang="fr-FR" i="1" dirty="0"/>
          </a:p>
          <a:p>
            <a:pPr marL="0" indent="0">
              <a:buNone/>
            </a:pPr>
            <a:endParaRPr lang="fr-FR" i="1" dirty="0"/>
          </a:p>
        </p:txBody>
      </p:sp>
      <p:sp>
        <p:nvSpPr>
          <p:cNvPr id="7" name="Espace réservé du pied de page 4"/>
          <p:cNvSpPr txBox="1">
            <a:spLocks/>
          </p:cNvSpPr>
          <p:nvPr/>
        </p:nvSpPr>
        <p:spPr>
          <a:xfrm>
            <a:off x="4681973" y="0"/>
            <a:ext cx="2872940" cy="717550"/>
          </a:xfrm>
          <a:prstGeom prst="rect">
            <a:avLst/>
          </a:prstGeom>
        </p:spPr>
        <p:txBody>
          <a:bodyPr vert="horz" wrap="square" lIns="91440" tIns="45720" rIns="91440" bIns="45720" numCol="1" anchor="ctr" anchorCtr="0" compatLnSpc="1">
            <a:prstTxWarp prst="textNoShape">
              <a:avLst/>
            </a:prstTxWarp>
          </a:bodyPr>
          <a:lstStyle>
            <a:defPPr>
              <a:defRPr lang="fr-FR"/>
            </a:defPPr>
            <a:lvl1pPr algn="l" defTabSz="457200" rtl="0" fontAlgn="base">
              <a:spcBef>
                <a:spcPct val="0"/>
              </a:spcBef>
              <a:spcAft>
                <a:spcPct val="0"/>
              </a:spcAft>
              <a:defRPr sz="1000" b="1" kern="1200">
                <a:solidFill>
                  <a:srgbClr val="FFFFFF"/>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fr-FR" dirty="0"/>
          </a:p>
          <a:p>
            <a:pPr>
              <a:defRPr/>
            </a:pPr>
            <a:endParaRPr lang="fr-FR" dirty="0"/>
          </a:p>
        </p:txBody>
      </p:sp>
      <p:pic>
        <p:nvPicPr>
          <p:cNvPr id="11" name="Image 10"/>
          <p:cNvPicPr>
            <a:picLocks noChangeAspect="1"/>
          </p:cNvPicPr>
          <p:nvPr/>
        </p:nvPicPr>
        <p:blipFill>
          <a:blip r:embed="rId3"/>
          <a:stretch>
            <a:fillRect/>
          </a:stretch>
        </p:blipFill>
        <p:spPr>
          <a:xfrm>
            <a:off x="8017496" y="0"/>
            <a:ext cx="751854" cy="627279"/>
          </a:xfrm>
          <a:prstGeom prst="rect">
            <a:avLst/>
          </a:prstGeom>
        </p:spPr>
      </p:pic>
      <p:sp>
        <p:nvSpPr>
          <p:cNvPr id="4" name="Espace réservé du numéro de diapositive 3"/>
          <p:cNvSpPr>
            <a:spLocks noGrp="1"/>
          </p:cNvSpPr>
          <p:nvPr>
            <p:ph type="sldNum" sz="quarter" idx="12"/>
          </p:nvPr>
        </p:nvSpPr>
        <p:spPr/>
        <p:txBody>
          <a:bodyPr/>
          <a:lstStyle/>
          <a:p>
            <a:pPr>
              <a:defRPr/>
            </a:pPr>
            <a:fld id="{2A7020E6-ED99-9647-BB4F-31000EE8FEE0}" type="slidenum">
              <a:rPr lang="fr-FR" smtClean="0"/>
              <a:pPr>
                <a:defRPr/>
              </a:pPr>
              <a:t>49</a:t>
            </a:fld>
            <a:endParaRPr lang="fr-FR"/>
          </a:p>
        </p:txBody>
      </p:sp>
    </p:spTree>
    <p:extLst>
      <p:ext uri="{BB962C8B-B14F-4D97-AF65-F5344CB8AC3E}">
        <p14:creationId xmlns:p14="http://schemas.microsoft.com/office/powerpoint/2010/main" val="2734208265"/>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sz="3600" dirty="0"/>
              <a:t>Principes</a:t>
            </a:r>
          </a:p>
        </p:txBody>
      </p:sp>
      <p:sp>
        <p:nvSpPr>
          <p:cNvPr id="5" name="Espace réservé du contenu 4"/>
          <p:cNvSpPr>
            <a:spLocks noGrp="1"/>
          </p:cNvSpPr>
          <p:nvPr>
            <p:ph idx="1"/>
          </p:nvPr>
        </p:nvSpPr>
        <p:spPr>
          <a:xfrm>
            <a:off x="819397" y="1781299"/>
            <a:ext cx="7765803" cy="4821382"/>
          </a:xfrm>
        </p:spPr>
        <p:txBody>
          <a:bodyPr/>
          <a:lstStyle/>
          <a:p>
            <a:pPr algn="just"/>
            <a:r>
              <a:rPr lang="fr-FR" sz="1800" b="0" dirty="0"/>
              <a:t>Sur la base d'un sujet de thèse, le doctorant effectue des recherches sous la responsabilité d'un ou plusieurs directeurs de thèse. La formation doctorale se déroule au sein d'unités ou d'équipes de recherche dont la qualité est reconnue par une évaluation nationale périodique. La thèse, qui représente la réalisation individuelle ou collective de travaux scientifiques originaux, conduit à une </a:t>
            </a:r>
            <a:r>
              <a:rPr lang="fr-FR" sz="1800" dirty="0"/>
              <a:t>soutenance devant un jury, sanctionnée par la collation du grade de docteur</a:t>
            </a:r>
            <a:r>
              <a:rPr lang="fr-FR" sz="1800" b="0" dirty="0"/>
              <a:t>.</a:t>
            </a:r>
            <a:r>
              <a:rPr lang="fr-FR" sz="1800" dirty="0"/>
              <a:t> </a:t>
            </a:r>
          </a:p>
          <a:p>
            <a:pPr algn="just"/>
            <a:r>
              <a:rPr lang="fr-FR" sz="1800" dirty="0"/>
              <a:t>Le doctorat est une formation ouverte sur l'international. </a:t>
            </a:r>
            <a:r>
              <a:rPr lang="fr-FR" sz="1800" b="0" dirty="0"/>
              <a:t>La nouvelle réglementation favorise </a:t>
            </a:r>
            <a:r>
              <a:rPr lang="fr-FR" sz="1800" dirty="0"/>
              <a:t>l'ouverture à l'international, ainsi que  les thèses en cotutelles</a:t>
            </a:r>
            <a:r>
              <a:rPr lang="fr-FR" sz="1800" b="0" dirty="0"/>
              <a:t>. Ces dernières se déroulent dans le cadre d'une convention entre les établissements engagés en adaptant lorsque c'est nécessaire, la réglementation nationale aux exigences de la coopération internationale.</a:t>
            </a:r>
            <a:endParaRPr lang="fr-FR" sz="1800" dirty="0"/>
          </a:p>
          <a:p>
            <a:pPr marL="0" indent="0">
              <a:buNone/>
            </a:pPr>
            <a:r>
              <a:rPr lang="fr-FR" sz="1600" b="0" dirty="0"/>
              <a:t>		</a:t>
            </a:r>
            <a:r>
              <a:rPr lang="fr-FR" sz="1200" b="0" dirty="0"/>
              <a:t>(source MESRI) </a:t>
            </a:r>
          </a:p>
        </p:txBody>
      </p:sp>
      <p:pic>
        <p:nvPicPr>
          <p:cNvPr id="11" name="Image 10"/>
          <p:cNvPicPr>
            <a:picLocks noChangeAspect="1"/>
          </p:cNvPicPr>
          <p:nvPr/>
        </p:nvPicPr>
        <p:blipFill>
          <a:blip r:embed="rId3"/>
          <a:stretch>
            <a:fillRect/>
          </a:stretch>
        </p:blipFill>
        <p:spPr>
          <a:xfrm>
            <a:off x="7516211" y="0"/>
            <a:ext cx="713389" cy="550782"/>
          </a:xfrm>
          <a:prstGeom prst="rect">
            <a:avLst/>
          </a:prstGeom>
        </p:spPr>
      </p:pic>
      <p:sp>
        <p:nvSpPr>
          <p:cNvPr id="15" name="Espace réservé du numéro de diapositive 14"/>
          <p:cNvSpPr>
            <a:spLocks noGrp="1"/>
          </p:cNvSpPr>
          <p:nvPr>
            <p:ph type="sldNum" sz="quarter" idx="12"/>
          </p:nvPr>
        </p:nvSpPr>
        <p:spPr/>
        <p:txBody>
          <a:bodyPr/>
          <a:lstStyle/>
          <a:p>
            <a:pPr>
              <a:defRPr/>
            </a:pPr>
            <a:fld id="{2A7020E6-ED99-9647-BB4F-31000EE8FEE0}" type="slidenum">
              <a:rPr lang="fr-FR" smtClean="0"/>
              <a:pPr>
                <a:defRPr/>
              </a:pPr>
              <a:t>5</a:t>
            </a:fld>
            <a:endParaRPr lang="fr-FR"/>
          </a:p>
        </p:txBody>
      </p:sp>
    </p:spTree>
    <p:extLst>
      <p:ext uri="{BB962C8B-B14F-4D97-AF65-F5344CB8AC3E}">
        <p14:creationId xmlns:p14="http://schemas.microsoft.com/office/powerpoint/2010/main" val="31424662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31270D0A-A401-1C4D-96DB-C8D5851838ED}"/>
              </a:ext>
            </a:extLst>
          </p:cNvPr>
          <p:cNvSpPr>
            <a:spLocks noGrp="1"/>
          </p:cNvSpPr>
          <p:nvPr>
            <p:ph type="title"/>
          </p:nvPr>
        </p:nvSpPr>
        <p:spPr>
          <a:xfrm>
            <a:off x="1041400" y="1008063"/>
            <a:ext cx="7543800" cy="546501"/>
          </a:xfrm>
        </p:spPr>
        <p:txBody>
          <a:bodyPr/>
          <a:lstStyle/>
          <a:p>
            <a:r>
              <a:rPr lang="fr-FR" dirty="0"/>
              <a:t>Constitution du CSI</a:t>
            </a:r>
          </a:p>
        </p:txBody>
      </p:sp>
      <p:sp>
        <p:nvSpPr>
          <p:cNvPr id="6" name="Espace réservé du contenu 5">
            <a:extLst>
              <a:ext uri="{FF2B5EF4-FFF2-40B4-BE49-F238E27FC236}">
                <a16:creationId xmlns:a16="http://schemas.microsoft.com/office/drawing/2014/main" id="{26F0C9FC-6349-5140-B9CA-6AF2D0B4F77D}"/>
              </a:ext>
            </a:extLst>
          </p:cNvPr>
          <p:cNvSpPr>
            <a:spLocks noGrp="1"/>
          </p:cNvSpPr>
          <p:nvPr>
            <p:ph idx="1"/>
          </p:nvPr>
        </p:nvSpPr>
        <p:spPr>
          <a:xfrm>
            <a:off x="576975" y="1936985"/>
            <a:ext cx="7543800" cy="4258331"/>
          </a:xfrm>
        </p:spPr>
        <p:txBody>
          <a:bodyPr/>
          <a:lstStyle/>
          <a:p>
            <a:pPr marL="0" indent="0" algn="just">
              <a:buNone/>
            </a:pPr>
            <a:r>
              <a:rPr lang="fr-FR" sz="1800" b="0" dirty="0">
                <a:latin typeface="Verdana" panose="020B0604030504040204" pitchFamily="34" charset="0"/>
                <a:ea typeface="Verdana" panose="020B0604030504040204" pitchFamily="34" charset="0"/>
              </a:rPr>
              <a:t>Les modalités de composition, d'organisation et de fonctionnement de ce comité sont proposées par le conseil de l'école doctorale. L'école doctorale veille à ce que dans la mesure du possible, </a:t>
            </a:r>
            <a:r>
              <a:rPr lang="fr-FR" sz="1800" b="0" dirty="0">
                <a:highlight>
                  <a:srgbClr val="FFFF00"/>
                </a:highlight>
                <a:latin typeface="Verdana" panose="020B0604030504040204" pitchFamily="34" charset="0"/>
                <a:ea typeface="Verdana" panose="020B0604030504040204" pitchFamily="34" charset="0"/>
              </a:rPr>
              <a:t>la composition du comité de suivi individuel du doctorant reste constante </a:t>
            </a:r>
            <a:r>
              <a:rPr lang="fr-FR" sz="1800" b="0" dirty="0">
                <a:latin typeface="Verdana" panose="020B0604030504040204" pitchFamily="34" charset="0"/>
                <a:ea typeface="Verdana" panose="020B0604030504040204" pitchFamily="34" charset="0"/>
              </a:rPr>
              <a:t>tout au long de son doctorat. Le comité de suivi individuel du doctorant comprend </a:t>
            </a:r>
            <a:r>
              <a:rPr lang="fr-FR" sz="1800" b="0" dirty="0">
                <a:highlight>
                  <a:srgbClr val="FFFF00"/>
                </a:highlight>
                <a:latin typeface="Verdana" panose="020B0604030504040204" pitchFamily="34" charset="0"/>
                <a:ea typeface="Verdana" panose="020B0604030504040204" pitchFamily="34" charset="0"/>
              </a:rPr>
              <a:t>au moins un membre spécialiste de la discipline </a:t>
            </a:r>
            <a:r>
              <a:rPr lang="fr-FR" sz="1800" b="0" dirty="0">
                <a:latin typeface="Verdana" panose="020B0604030504040204" pitchFamily="34" charset="0"/>
                <a:ea typeface="Verdana" panose="020B0604030504040204" pitchFamily="34" charset="0"/>
              </a:rPr>
              <a:t>ou en lien avec le domaine de la thèse. Dans la mesure du possible, le comité de suivi individuel du doctorant comprend </a:t>
            </a:r>
            <a:r>
              <a:rPr lang="fr-FR" sz="1800" b="0" dirty="0">
                <a:highlight>
                  <a:srgbClr val="FFFF00"/>
                </a:highlight>
                <a:latin typeface="Verdana" panose="020B0604030504040204" pitchFamily="34" charset="0"/>
                <a:ea typeface="Verdana" panose="020B0604030504040204" pitchFamily="34" charset="0"/>
              </a:rPr>
              <a:t>un membre extérieur à l'établissement</a:t>
            </a:r>
            <a:r>
              <a:rPr lang="fr-FR" sz="1800" b="0" dirty="0">
                <a:latin typeface="Verdana" panose="020B0604030504040204" pitchFamily="34" charset="0"/>
                <a:ea typeface="Verdana" panose="020B0604030504040204" pitchFamily="34" charset="0"/>
              </a:rPr>
              <a:t>. Il comprend également un </a:t>
            </a:r>
            <a:r>
              <a:rPr lang="fr-FR" sz="1800" b="0" dirty="0">
                <a:highlight>
                  <a:srgbClr val="FFFF00"/>
                </a:highlight>
                <a:latin typeface="Verdana" panose="020B0604030504040204" pitchFamily="34" charset="0"/>
                <a:ea typeface="Verdana" panose="020B0604030504040204" pitchFamily="34" charset="0"/>
              </a:rPr>
              <a:t>membre non spécialiste extérieur au domaine de recherche du travail </a:t>
            </a:r>
            <a:r>
              <a:rPr lang="fr-FR" sz="1800" b="0" dirty="0">
                <a:latin typeface="Verdana" panose="020B0604030504040204" pitchFamily="34" charset="0"/>
                <a:ea typeface="Verdana" panose="020B0604030504040204" pitchFamily="34" charset="0"/>
              </a:rPr>
              <a:t>de la thèse. Les membres de ce comité ne participent pas à la direction du travail du doctorant. L'école doctorale veille à ce que </a:t>
            </a:r>
            <a:r>
              <a:rPr lang="fr-FR" sz="1800" b="0" dirty="0">
                <a:highlight>
                  <a:srgbClr val="FFFF00"/>
                </a:highlight>
                <a:latin typeface="Verdana" panose="020B0604030504040204" pitchFamily="34" charset="0"/>
                <a:ea typeface="Verdana" panose="020B0604030504040204" pitchFamily="34" charset="0"/>
              </a:rPr>
              <a:t>le doctorant soit consulté sur la composition </a:t>
            </a:r>
            <a:r>
              <a:rPr lang="fr-FR" sz="1800" b="0" dirty="0">
                <a:latin typeface="Verdana" panose="020B0604030504040204" pitchFamily="34" charset="0"/>
                <a:ea typeface="Verdana" panose="020B0604030504040204" pitchFamily="34" charset="0"/>
              </a:rPr>
              <a:t>de son comité de suivi individuel, avant sa réunion.</a:t>
            </a:r>
          </a:p>
          <a:p>
            <a:pPr marL="0" indent="0" algn="just">
              <a:buNone/>
            </a:pPr>
            <a:endParaRPr lang="fr-FR" sz="2000" b="0" dirty="0">
              <a:latin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9C4A14F5-C8DD-344B-8B22-EB0ABEE206F4}"/>
              </a:ext>
            </a:extLst>
          </p:cNvPr>
          <p:cNvSpPr>
            <a:spLocks noGrp="1"/>
          </p:cNvSpPr>
          <p:nvPr>
            <p:ph type="sldNum" sz="quarter" idx="12"/>
          </p:nvPr>
        </p:nvSpPr>
        <p:spPr/>
        <p:txBody>
          <a:bodyPr/>
          <a:lstStyle/>
          <a:p>
            <a:pPr>
              <a:defRPr/>
            </a:pPr>
            <a:fld id="{F18A0350-D2DB-2B4E-A40D-35651EF7C659}" type="slidenum">
              <a:rPr lang="fr-FR" smtClean="0"/>
              <a:pPr>
                <a:defRPr/>
              </a:pPr>
              <a:t>50</a:t>
            </a:fld>
            <a:endParaRPr lang="fr-FR"/>
          </a:p>
        </p:txBody>
      </p:sp>
      <p:pic>
        <p:nvPicPr>
          <p:cNvPr id="4" name="Image 3">
            <a:extLst>
              <a:ext uri="{FF2B5EF4-FFF2-40B4-BE49-F238E27FC236}">
                <a16:creationId xmlns:a16="http://schemas.microsoft.com/office/drawing/2014/main" id="{1A2223DC-67B9-F746-BDC3-B3ACD7572021}"/>
              </a:ext>
            </a:extLst>
          </p:cNvPr>
          <p:cNvPicPr>
            <a:picLocks noChangeAspect="1"/>
          </p:cNvPicPr>
          <p:nvPr/>
        </p:nvPicPr>
        <p:blipFill>
          <a:blip r:embed="rId2"/>
          <a:stretch>
            <a:fillRect/>
          </a:stretch>
        </p:blipFill>
        <p:spPr>
          <a:xfrm>
            <a:off x="7746837" y="0"/>
            <a:ext cx="747876" cy="625642"/>
          </a:xfrm>
          <a:prstGeom prst="rect">
            <a:avLst/>
          </a:prstGeom>
        </p:spPr>
      </p:pic>
    </p:spTree>
    <p:extLst>
      <p:ext uri="{BB962C8B-B14F-4D97-AF65-F5344CB8AC3E}">
        <p14:creationId xmlns:p14="http://schemas.microsoft.com/office/powerpoint/2010/main" val="524343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31270D0A-A401-1C4D-96DB-C8D5851838ED}"/>
              </a:ext>
            </a:extLst>
          </p:cNvPr>
          <p:cNvSpPr>
            <a:spLocks noGrp="1"/>
          </p:cNvSpPr>
          <p:nvPr>
            <p:ph type="title"/>
          </p:nvPr>
        </p:nvSpPr>
        <p:spPr>
          <a:xfrm>
            <a:off x="1041400" y="1008063"/>
            <a:ext cx="7543800" cy="546501"/>
          </a:xfrm>
        </p:spPr>
        <p:txBody>
          <a:bodyPr/>
          <a:lstStyle/>
          <a:p>
            <a:r>
              <a:rPr lang="fr-FR" dirty="0"/>
              <a:t>Déroulement du CSI</a:t>
            </a:r>
          </a:p>
        </p:txBody>
      </p:sp>
      <p:sp>
        <p:nvSpPr>
          <p:cNvPr id="6" name="Espace réservé du contenu 5">
            <a:extLst>
              <a:ext uri="{FF2B5EF4-FFF2-40B4-BE49-F238E27FC236}">
                <a16:creationId xmlns:a16="http://schemas.microsoft.com/office/drawing/2014/main" id="{26F0C9FC-6349-5140-B9CA-6AF2D0B4F77D}"/>
              </a:ext>
            </a:extLst>
          </p:cNvPr>
          <p:cNvSpPr>
            <a:spLocks noGrp="1"/>
          </p:cNvSpPr>
          <p:nvPr>
            <p:ph idx="1"/>
          </p:nvPr>
        </p:nvSpPr>
        <p:spPr>
          <a:xfrm>
            <a:off x="576975" y="1554563"/>
            <a:ext cx="7543800" cy="4640753"/>
          </a:xfrm>
        </p:spPr>
        <p:txBody>
          <a:bodyPr/>
          <a:lstStyle/>
          <a:p>
            <a:r>
              <a:rPr lang="fr-FR" sz="1600" b="0" dirty="0">
                <a:latin typeface="Verdana" panose="020B0604030504040204" pitchFamily="34" charset="0"/>
                <a:ea typeface="Verdana" panose="020B0604030504040204" pitchFamily="34" charset="0"/>
              </a:rPr>
              <a:t>Le CSI se réunit obligatoirement avant l'inscription en deuxième année et ensuite avant chaque nouvelle inscription jusqu'à la fin du doctorat.</a:t>
            </a:r>
          </a:p>
          <a:p>
            <a:pPr marL="0" indent="0">
              <a:buNone/>
            </a:pPr>
            <a:endParaRPr lang="fr-FR" sz="1600" b="0" dirty="0">
              <a:latin typeface="Verdana" panose="020B0604030504040204" pitchFamily="34" charset="0"/>
              <a:ea typeface="Verdana" panose="020B0604030504040204" pitchFamily="34" charset="0"/>
            </a:endParaRPr>
          </a:p>
          <a:p>
            <a:pPr marL="1371600" lvl="3" indent="0">
              <a:buNone/>
            </a:pPr>
            <a:r>
              <a:rPr lang="fr-FR" sz="1600" b="1" dirty="0">
                <a:latin typeface="Verdana" panose="020B0604030504040204" pitchFamily="34" charset="0"/>
                <a:ea typeface="Verdana" panose="020B0604030504040204" pitchFamily="34" charset="0"/>
              </a:rPr>
              <a:t>Préconisation de l’ED : organisation de la réunion en juin</a:t>
            </a:r>
          </a:p>
          <a:p>
            <a:pPr marL="0" indent="0">
              <a:buNone/>
            </a:pPr>
            <a:endParaRPr lang="fr-FR" sz="1600" b="0" dirty="0">
              <a:latin typeface="Verdana" panose="020B0604030504040204" pitchFamily="34" charset="0"/>
              <a:ea typeface="Verdana" panose="020B0604030504040204" pitchFamily="34" charset="0"/>
            </a:endParaRPr>
          </a:p>
          <a:p>
            <a:r>
              <a:rPr lang="fr-FR" sz="1600" b="0" dirty="0">
                <a:latin typeface="Verdana" panose="020B0604030504040204" pitchFamily="34" charset="0"/>
                <a:ea typeface="Verdana" panose="020B0604030504040204" pitchFamily="34" charset="0"/>
              </a:rPr>
              <a:t>Les entretiens sont organisés sous la forme de trois étapes distinctes: </a:t>
            </a:r>
          </a:p>
          <a:p>
            <a:pPr lvl="1"/>
            <a:r>
              <a:rPr lang="fr-FR" sz="1600" b="0" dirty="0">
                <a:latin typeface="Verdana" panose="020B0604030504040204" pitchFamily="34" charset="0"/>
                <a:ea typeface="Verdana" panose="020B0604030504040204" pitchFamily="34" charset="0"/>
              </a:rPr>
              <a:t>présentation de l'avancement des travaux et discussions, </a:t>
            </a:r>
          </a:p>
          <a:p>
            <a:pPr lvl="1"/>
            <a:r>
              <a:rPr lang="fr-FR" sz="1600" b="0" dirty="0">
                <a:latin typeface="Verdana" panose="020B0604030504040204" pitchFamily="34" charset="0"/>
                <a:ea typeface="Verdana" panose="020B0604030504040204" pitchFamily="34" charset="0"/>
              </a:rPr>
              <a:t>entretien avec le doctorant sans la direction de thèse</a:t>
            </a:r>
            <a:r>
              <a:rPr lang="fr-FR" sz="1600" b="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a:t>
            </a:r>
            <a:r>
              <a:rPr lang="fr-FR" sz="1600" b="0" dirty="0">
                <a:latin typeface="Verdana" panose="020B0604030504040204" pitchFamily="34" charset="0"/>
                <a:ea typeface="Verdana" panose="020B0604030504040204" pitchFamily="34" charset="0"/>
              </a:rPr>
              <a:t> </a:t>
            </a:r>
          </a:p>
          <a:p>
            <a:pPr lvl="1"/>
            <a:r>
              <a:rPr lang="fr-FR" sz="1600" b="0" dirty="0">
                <a:latin typeface="Verdana" panose="020B0604030504040204" pitchFamily="34" charset="0"/>
                <a:ea typeface="Verdana" panose="020B0604030504040204" pitchFamily="34" charset="0"/>
              </a:rPr>
              <a:t>entretien avec la direction de thèse sans le doctorant</a:t>
            </a:r>
          </a:p>
          <a:p>
            <a:pPr marL="0" indent="0" algn="just">
              <a:buNone/>
            </a:pPr>
            <a:r>
              <a:rPr lang="fr-FR" sz="1600" b="0" dirty="0">
                <a:latin typeface="Verdana" panose="020B0604030504040204" pitchFamily="34" charset="0"/>
                <a:ea typeface="Verdana" panose="020B0604030504040204" pitchFamily="34" charset="0"/>
              </a:rPr>
              <a:t>					</a:t>
            </a:r>
          </a:p>
          <a:p>
            <a:pPr marL="0" indent="0" algn="just">
              <a:buNone/>
            </a:pPr>
            <a:r>
              <a:rPr lang="fr-FR" sz="1600" b="0" dirty="0">
                <a:latin typeface="Verdana" panose="020B0604030504040204" pitchFamily="34" charset="0"/>
                <a:ea typeface="Verdana" panose="020B0604030504040204" pitchFamily="34" charset="0"/>
              </a:rPr>
              <a:t>			 </a:t>
            </a:r>
            <a:r>
              <a:rPr lang="fr-FR" sz="1600" dirty="0">
                <a:latin typeface="Verdana" panose="020B0604030504040204" pitchFamily="34" charset="0"/>
                <a:ea typeface="Verdana" panose="020B0604030504040204" pitchFamily="34" charset="0"/>
              </a:rPr>
              <a:t>Grille d’entretien à préremplir par le doctorant </a:t>
            </a:r>
          </a:p>
          <a:p>
            <a:pPr marL="0" indent="0" algn="just">
              <a:buNone/>
            </a:pPr>
            <a:r>
              <a:rPr lang="fr-FR" sz="1600" dirty="0">
                <a:latin typeface="Verdana" panose="020B0604030504040204" pitchFamily="34" charset="0"/>
                <a:ea typeface="Verdana" panose="020B0604030504040204" pitchFamily="34" charset="0"/>
              </a:rPr>
              <a:t>			et à compléter par les membres du comité</a:t>
            </a:r>
            <a:r>
              <a:rPr lang="fr-FR" sz="1600" b="0" dirty="0">
                <a:latin typeface="Verdana" panose="020B0604030504040204" pitchFamily="34" charset="0"/>
                <a:ea typeface="Verdana" panose="020B0604030504040204" pitchFamily="34" charset="0"/>
              </a:rPr>
              <a:t>.</a:t>
            </a:r>
          </a:p>
        </p:txBody>
      </p:sp>
      <p:sp>
        <p:nvSpPr>
          <p:cNvPr id="2" name="Espace réservé du numéro de diapositive 1">
            <a:extLst>
              <a:ext uri="{FF2B5EF4-FFF2-40B4-BE49-F238E27FC236}">
                <a16:creationId xmlns:a16="http://schemas.microsoft.com/office/drawing/2014/main" id="{9C4A14F5-C8DD-344B-8B22-EB0ABEE206F4}"/>
              </a:ext>
            </a:extLst>
          </p:cNvPr>
          <p:cNvSpPr>
            <a:spLocks noGrp="1"/>
          </p:cNvSpPr>
          <p:nvPr>
            <p:ph type="sldNum" sz="quarter" idx="12"/>
          </p:nvPr>
        </p:nvSpPr>
        <p:spPr/>
        <p:txBody>
          <a:bodyPr/>
          <a:lstStyle/>
          <a:p>
            <a:pPr>
              <a:defRPr/>
            </a:pPr>
            <a:fld id="{F18A0350-D2DB-2B4E-A40D-35651EF7C659}" type="slidenum">
              <a:rPr lang="fr-FR" smtClean="0"/>
              <a:pPr>
                <a:defRPr/>
              </a:pPr>
              <a:t>51</a:t>
            </a:fld>
            <a:endParaRPr lang="fr-FR"/>
          </a:p>
        </p:txBody>
      </p:sp>
      <p:pic>
        <p:nvPicPr>
          <p:cNvPr id="4" name="Image 3">
            <a:extLst>
              <a:ext uri="{FF2B5EF4-FFF2-40B4-BE49-F238E27FC236}">
                <a16:creationId xmlns:a16="http://schemas.microsoft.com/office/drawing/2014/main" id="{1A2223DC-67B9-F746-BDC3-B3ACD7572021}"/>
              </a:ext>
            </a:extLst>
          </p:cNvPr>
          <p:cNvPicPr>
            <a:picLocks noChangeAspect="1"/>
          </p:cNvPicPr>
          <p:nvPr/>
        </p:nvPicPr>
        <p:blipFill>
          <a:blip r:embed="rId2"/>
          <a:stretch>
            <a:fillRect/>
          </a:stretch>
        </p:blipFill>
        <p:spPr>
          <a:xfrm>
            <a:off x="7746837" y="0"/>
            <a:ext cx="747876" cy="625642"/>
          </a:xfrm>
          <a:prstGeom prst="rect">
            <a:avLst/>
          </a:prstGeom>
        </p:spPr>
      </p:pic>
      <p:sp>
        <p:nvSpPr>
          <p:cNvPr id="3" name="Flèche : droite à entaille 2">
            <a:extLst>
              <a:ext uri="{FF2B5EF4-FFF2-40B4-BE49-F238E27FC236}">
                <a16:creationId xmlns:a16="http://schemas.microsoft.com/office/drawing/2014/main" id="{05EFC40F-C6A9-496E-B7AA-1884F1C83629}"/>
              </a:ext>
            </a:extLst>
          </p:cNvPr>
          <p:cNvSpPr/>
          <p:nvPr/>
        </p:nvSpPr>
        <p:spPr>
          <a:xfrm>
            <a:off x="918110" y="2534294"/>
            <a:ext cx="978408" cy="484632"/>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7" name="Flèche : droite à entaille 6">
            <a:extLst>
              <a:ext uri="{FF2B5EF4-FFF2-40B4-BE49-F238E27FC236}">
                <a16:creationId xmlns:a16="http://schemas.microsoft.com/office/drawing/2014/main" id="{DE17D93D-94BD-4451-9680-109B32314985}"/>
              </a:ext>
            </a:extLst>
          </p:cNvPr>
          <p:cNvSpPr/>
          <p:nvPr/>
        </p:nvSpPr>
        <p:spPr>
          <a:xfrm>
            <a:off x="1022979" y="5061121"/>
            <a:ext cx="978408" cy="484632"/>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8887701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31270D0A-A401-1C4D-96DB-C8D5851838ED}"/>
              </a:ext>
            </a:extLst>
          </p:cNvPr>
          <p:cNvSpPr>
            <a:spLocks noGrp="1"/>
          </p:cNvSpPr>
          <p:nvPr>
            <p:ph type="title"/>
          </p:nvPr>
        </p:nvSpPr>
        <p:spPr>
          <a:xfrm>
            <a:off x="1041400" y="1008063"/>
            <a:ext cx="7543800" cy="546501"/>
          </a:xfrm>
        </p:spPr>
        <p:txBody>
          <a:bodyPr/>
          <a:lstStyle/>
          <a:p>
            <a:r>
              <a:rPr lang="fr-FR" dirty="0"/>
              <a:t>Arrêté d’août 2022 - Article 13</a:t>
            </a:r>
          </a:p>
        </p:txBody>
      </p:sp>
      <p:sp>
        <p:nvSpPr>
          <p:cNvPr id="6" name="Espace réservé du contenu 5">
            <a:extLst>
              <a:ext uri="{FF2B5EF4-FFF2-40B4-BE49-F238E27FC236}">
                <a16:creationId xmlns:a16="http://schemas.microsoft.com/office/drawing/2014/main" id="{26F0C9FC-6349-5140-B9CA-6AF2D0B4F77D}"/>
              </a:ext>
            </a:extLst>
          </p:cNvPr>
          <p:cNvSpPr>
            <a:spLocks noGrp="1"/>
          </p:cNvSpPr>
          <p:nvPr>
            <p:ph idx="1"/>
          </p:nvPr>
        </p:nvSpPr>
        <p:spPr>
          <a:xfrm>
            <a:off x="793750" y="1554564"/>
            <a:ext cx="7543800" cy="4546600"/>
          </a:xfrm>
        </p:spPr>
        <p:txBody>
          <a:bodyPr/>
          <a:lstStyle/>
          <a:p>
            <a:pPr marL="0" indent="0" algn="just">
              <a:buNone/>
            </a:pPr>
            <a:r>
              <a:rPr lang="fr-FR" sz="1800" b="0" dirty="0">
                <a:latin typeface="Verdana" panose="020B0604030504040204" pitchFamily="34" charset="0"/>
                <a:ea typeface="Verdana" panose="020B0604030504040204" pitchFamily="34" charset="0"/>
              </a:rPr>
              <a:t>Au cours de l'entretien avec le doctorant, le comité évalue les conditions de sa formation et les avancées de sa recherche. Lors de ce même entretien, il est particulièrement vigilant à repérer toute forme de conflit, de discrimination, de harcèlement moral ou sexuel ou d'agissement sexiste. Il formule des recommandations et transmet un rapport de l'entretien au directeur de l'école doctorale, au doctorant et au directeur de thèse. En cas de difficulté, le comité de suivi individuel du doctorant alerte l'école doctorale qui prend toute mesure nécessaire relative à la situation du doctorant et au déroulement de son doctorat. Dès que l'école doctorale prend connaissance d'actes de violence, de discrimination, de harcèlement moral ou sexuel ou d'agissements sexistes, elle procède à un signalement à la cellule d'écoute de l'établissement contre les discriminations et les violences sexuelles.</a:t>
            </a:r>
          </a:p>
        </p:txBody>
      </p:sp>
      <p:sp>
        <p:nvSpPr>
          <p:cNvPr id="2" name="Espace réservé du numéro de diapositive 1">
            <a:extLst>
              <a:ext uri="{FF2B5EF4-FFF2-40B4-BE49-F238E27FC236}">
                <a16:creationId xmlns:a16="http://schemas.microsoft.com/office/drawing/2014/main" id="{9C4A14F5-C8DD-344B-8B22-EB0ABEE206F4}"/>
              </a:ext>
            </a:extLst>
          </p:cNvPr>
          <p:cNvSpPr>
            <a:spLocks noGrp="1"/>
          </p:cNvSpPr>
          <p:nvPr>
            <p:ph type="sldNum" sz="quarter" idx="12"/>
          </p:nvPr>
        </p:nvSpPr>
        <p:spPr/>
        <p:txBody>
          <a:bodyPr/>
          <a:lstStyle/>
          <a:p>
            <a:pPr>
              <a:defRPr/>
            </a:pPr>
            <a:fld id="{F18A0350-D2DB-2B4E-A40D-35651EF7C659}" type="slidenum">
              <a:rPr lang="fr-FR" smtClean="0"/>
              <a:pPr>
                <a:defRPr/>
              </a:pPr>
              <a:t>52</a:t>
            </a:fld>
            <a:endParaRPr lang="fr-FR"/>
          </a:p>
        </p:txBody>
      </p:sp>
      <p:pic>
        <p:nvPicPr>
          <p:cNvPr id="4" name="Image 3">
            <a:extLst>
              <a:ext uri="{FF2B5EF4-FFF2-40B4-BE49-F238E27FC236}">
                <a16:creationId xmlns:a16="http://schemas.microsoft.com/office/drawing/2014/main" id="{1A2223DC-67B9-F746-BDC3-B3ACD7572021}"/>
              </a:ext>
            </a:extLst>
          </p:cNvPr>
          <p:cNvPicPr>
            <a:picLocks noChangeAspect="1"/>
          </p:cNvPicPr>
          <p:nvPr/>
        </p:nvPicPr>
        <p:blipFill>
          <a:blip r:embed="rId2"/>
          <a:stretch>
            <a:fillRect/>
          </a:stretch>
        </p:blipFill>
        <p:spPr>
          <a:xfrm>
            <a:off x="7746837" y="0"/>
            <a:ext cx="747876" cy="625642"/>
          </a:xfrm>
          <a:prstGeom prst="rect">
            <a:avLst/>
          </a:prstGeom>
        </p:spPr>
      </p:pic>
    </p:spTree>
    <p:extLst>
      <p:ext uri="{BB962C8B-B14F-4D97-AF65-F5344CB8AC3E}">
        <p14:creationId xmlns:p14="http://schemas.microsoft.com/office/powerpoint/2010/main" val="32249244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600" dirty="0"/>
              <a:t>Cotutelle internationale</a:t>
            </a:r>
          </a:p>
        </p:txBody>
      </p:sp>
      <p:sp>
        <p:nvSpPr>
          <p:cNvPr id="3" name="Espace réservé du contenu 2"/>
          <p:cNvSpPr>
            <a:spLocks noGrp="1"/>
          </p:cNvSpPr>
          <p:nvPr>
            <p:ph idx="1"/>
          </p:nvPr>
        </p:nvSpPr>
        <p:spPr>
          <a:xfrm>
            <a:off x="800100" y="1981200"/>
            <a:ext cx="7543800" cy="4546600"/>
          </a:xfrm>
        </p:spPr>
        <p:txBody>
          <a:bodyPr/>
          <a:lstStyle/>
          <a:p>
            <a:pPr marL="0" indent="0" algn="just">
              <a:buNone/>
            </a:pPr>
            <a:r>
              <a:rPr lang="fr-FR" sz="1600" dirty="0"/>
              <a:t>Objectif</a:t>
            </a:r>
            <a:r>
              <a:rPr lang="fr-FR" sz="1600" b="0" dirty="0"/>
              <a:t> </a:t>
            </a:r>
          </a:p>
          <a:p>
            <a:pPr algn="just">
              <a:buFontTx/>
              <a:buChar char="-"/>
            </a:pPr>
            <a:r>
              <a:rPr lang="fr-FR" sz="1600" b="0" dirty="0"/>
              <a:t>permettre à un doctorant d’obtenir simultanément le grade de docteur français et le grade étranger équivalent, après une soutenance unique.</a:t>
            </a:r>
          </a:p>
          <a:p>
            <a:pPr algn="just">
              <a:buFontTx/>
              <a:buChar char="-"/>
            </a:pPr>
            <a:r>
              <a:rPr lang="fr-FR" sz="1600" b="0" dirty="0"/>
              <a:t>Favoriser l’internationalisation du doctorat</a:t>
            </a:r>
          </a:p>
          <a:p>
            <a:pPr marL="0" indent="0" algn="just">
              <a:buNone/>
            </a:pPr>
            <a:br>
              <a:rPr lang="fr-FR" sz="1600" dirty="0"/>
            </a:br>
            <a:r>
              <a:rPr lang="fr-FR" sz="1600" dirty="0"/>
              <a:t>Mise en œuvre </a:t>
            </a:r>
            <a:endParaRPr lang="fr-FR" sz="1600" b="0" dirty="0"/>
          </a:p>
          <a:p>
            <a:pPr algn="just">
              <a:buFontTx/>
              <a:buChar char="-"/>
            </a:pPr>
            <a:r>
              <a:rPr lang="fr-FR" sz="1600" b="0" dirty="0"/>
              <a:t>Convention de cotutelle internationale de thèse conclue entre les deux établissements concernés. </a:t>
            </a:r>
          </a:p>
          <a:p>
            <a:pPr algn="just">
              <a:buFontTx/>
              <a:buChar char="-"/>
            </a:pPr>
            <a:r>
              <a:rPr lang="fr-FR" sz="1600" b="0" dirty="0"/>
              <a:t>Le doctorant est inscrit dans les 2 établissements partenaires où il acquitte </a:t>
            </a:r>
            <a:r>
              <a:rPr lang="fr-FR" sz="1600" dirty="0"/>
              <a:t>alternativement</a:t>
            </a:r>
            <a:r>
              <a:rPr lang="fr-FR" sz="1600" b="0" dirty="0"/>
              <a:t> ses frais d’inscription. </a:t>
            </a:r>
          </a:p>
          <a:p>
            <a:pPr marL="0" indent="0" algn="just">
              <a:buNone/>
            </a:pPr>
            <a:endParaRPr lang="fr-FR" sz="1600" b="0" dirty="0"/>
          </a:p>
          <a:p>
            <a:pPr marL="0" indent="0" algn="just">
              <a:buNone/>
            </a:pPr>
            <a:r>
              <a:rPr lang="fr-FR" sz="1600" dirty="0"/>
              <a:t>Procédure</a:t>
            </a:r>
            <a:r>
              <a:rPr lang="fr-FR" sz="1600" b="0" dirty="0"/>
              <a:t> </a:t>
            </a:r>
          </a:p>
          <a:p>
            <a:pPr algn="just">
              <a:buFontTx/>
              <a:buChar char="-"/>
            </a:pPr>
            <a:r>
              <a:rPr lang="fr-FR" sz="1600" b="0" dirty="0"/>
              <a:t>Demande à déposer auprès de l’ED </a:t>
            </a:r>
            <a:r>
              <a:rPr lang="fr-FR" sz="1600" dirty="0"/>
              <a:t>avant le 31 mars de la première année </a:t>
            </a:r>
            <a:r>
              <a:rPr lang="fr-FR" sz="1600" b="0" dirty="0"/>
              <a:t>d’inscription en doctorat.</a:t>
            </a:r>
          </a:p>
          <a:p>
            <a:pPr algn="just">
              <a:buFontTx/>
              <a:buChar char="-"/>
            </a:pPr>
            <a:r>
              <a:rPr lang="fr-FR" sz="1600" b="0" dirty="0"/>
              <a:t>Autorisation délivrée par le conseil du Collège Doctoral.</a:t>
            </a:r>
          </a:p>
          <a:p>
            <a:pPr marL="0" indent="0" algn="just">
              <a:buNone/>
            </a:pPr>
            <a:endParaRPr lang="fr-FR" sz="1800" b="0" dirty="0"/>
          </a:p>
        </p:txBody>
      </p:sp>
      <p:sp>
        <p:nvSpPr>
          <p:cNvPr id="7" name="Espace réservé du pied de page 4"/>
          <p:cNvSpPr txBox="1">
            <a:spLocks/>
          </p:cNvSpPr>
          <p:nvPr/>
        </p:nvSpPr>
        <p:spPr>
          <a:xfrm>
            <a:off x="4681973" y="0"/>
            <a:ext cx="2872940" cy="717550"/>
          </a:xfrm>
          <a:prstGeom prst="rect">
            <a:avLst/>
          </a:prstGeom>
        </p:spPr>
        <p:txBody>
          <a:bodyPr vert="horz" wrap="square" lIns="91440" tIns="45720" rIns="91440" bIns="45720" numCol="1" anchor="ctr" anchorCtr="0" compatLnSpc="1">
            <a:prstTxWarp prst="textNoShape">
              <a:avLst/>
            </a:prstTxWarp>
          </a:bodyPr>
          <a:lstStyle>
            <a:defPPr>
              <a:defRPr lang="fr-FR"/>
            </a:defPPr>
            <a:lvl1pPr algn="l" defTabSz="457200" rtl="0" fontAlgn="base">
              <a:spcBef>
                <a:spcPct val="0"/>
              </a:spcBef>
              <a:spcAft>
                <a:spcPct val="0"/>
              </a:spcAft>
              <a:defRPr sz="1000" b="1" kern="1200">
                <a:solidFill>
                  <a:srgbClr val="FFFFFF"/>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fr-FR" dirty="0"/>
          </a:p>
          <a:p>
            <a:pPr>
              <a:defRPr/>
            </a:pPr>
            <a:endParaRPr lang="fr-FR" dirty="0"/>
          </a:p>
        </p:txBody>
      </p:sp>
      <p:pic>
        <p:nvPicPr>
          <p:cNvPr id="11" name="Image 10"/>
          <p:cNvPicPr>
            <a:picLocks noChangeAspect="1"/>
          </p:cNvPicPr>
          <p:nvPr/>
        </p:nvPicPr>
        <p:blipFill>
          <a:blip r:embed="rId3"/>
          <a:stretch>
            <a:fillRect/>
          </a:stretch>
        </p:blipFill>
        <p:spPr>
          <a:xfrm>
            <a:off x="8017496" y="0"/>
            <a:ext cx="751854" cy="627279"/>
          </a:xfrm>
          <a:prstGeom prst="rect">
            <a:avLst/>
          </a:prstGeom>
        </p:spPr>
      </p:pic>
      <p:sp>
        <p:nvSpPr>
          <p:cNvPr id="4" name="Espace réservé du numéro de diapositive 3"/>
          <p:cNvSpPr>
            <a:spLocks noGrp="1"/>
          </p:cNvSpPr>
          <p:nvPr>
            <p:ph type="sldNum" sz="quarter" idx="12"/>
          </p:nvPr>
        </p:nvSpPr>
        <p:spPr/>
        <p:txBody>
          <a:bodyPr/>
          <a:lstStyle/>
          <a:p>
            <a:pPr>
              <a:defRPr/>
            </a:pPr>
            <a:fld id="{2A7020E6-ED99-9647-BB4F-31000EE8FEE0}" type="slidenum">
              <a:rPr lang="fr-FR" smtClean="0"/>
              <a:pPr>
                <a:defRPr/>
              </a:pPr>
              <a:t>53</a:t>
            </a:fld>
            <a:endParaRPr lang="fr-FR"/>
          </a:p>
        </p:txBody>
      </p:sp>
    </p:spTree>
    <p:extLst>
      <p:ext uri="{BB962C8B-B14F-4D97-AF65-F5344CB8AC3E}">
        <p14:creationId xmlns:p14="http://schemas.microsoft.com/office/powerpoint/2010/main" val="3343214189"/>
      </p:ext>
    </p:extLst>
  </p:cSld>
  <p:clrMapOvr>
    <a:masterClrMapping/>
  </p:clrMapOvr>
  <p:transition spd="slow">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600" dirty="0"/>
              <a:t>Label européen</a:t>
            </a:r>
          </a:p>
        </p:txBody>
      </p:sp>
      <p:sp>
        <p:nvSpPr>
          <p:cNvPr id="3" name="Espace réservé du contenu 2"/>
          <p:cNvSpPr>
            <a:spLocks noGrp="1"/>
          </p:cNvSpPr>
          <p:nvPr>
            <p:ph idx="1"/>
          </p:nvPr>
        </p:nvSpPr>
        <p:spPr>
          <a:xfrm>
            <a:off x="800100" y="2228506"/>
            <a:ext cx="7543800" cy="4002215"/>
          </a:xfrm>
        </p:spPr>
        <p:txBody>
          <a:bodyPr/>
          <a:lstStyle/>
          <a:p>
            <a:pPr marL="0" indent="0" algn="just">
              <a:buNone/>
            </a:pPr>
            <a:r>
              <a:rPr lang="fr-FR" sz="1800" b="0" dirty="0"/>
              <a:t>Complément au diplôme de doctorat avec reconnaissance d'une dimension européenne. </a:t>
            </a:r>
          </a:p>
          <a:p>
            <a:pPr marL="0" indent="0">
              <a:buNone/>
            </a:pPr>
            <a:r>
              <a:rPr lang="fr-FR" sz="1800" dirty="0"/>
              <a:t>Conditions :</a:t>
            </a:r>
            <a:r>
              <a:rPr lang="fr-FR" sz="1800" b="0" dirty="0"/>
              <a:t> </a:t>
            </a:r>
          </a:p>
          <a:p>
            <a:r>
              <a:rPr lang="fr-FR" sz="1800" b="0" dirty="0"/>
              <a:t>Séjour d'au moins un trimestre dans un état européen, autre que celui où a lieu la soutenance ;</a:t>
            </a:r>
          </a:p>
          <a:p>
            <a:r>
              <a:rPr lang="fr-FR" sz="1800" b="0" dirty="0"/>
              <a:t>Pré-rapports rédigés par au moins deux professeurs issus de deux états européens autres que celui du pays où la soutenance a lieu ;</a:t>
            </a:r>
          </a:p>
          <a:p>
            <a:r>
              <a:rPr lang="fr-FR" sz="1800" b="0" dirty="0"/>
              <a:t>Un membre du jury issu d’un état européen autre que celui dans lequel le doctorat est soutenu ;</a:t>
            </a:r>
          </a:p>
          <a:p>
            <a:r>
              <a:rPr lang="fr-FR" sz="1800" b="0" dirty="0"/>
              <a:t>Une partie de la soutenance de thèse effectuée dans une autre langue nationale européenne. </a:t>
            </a:r>
            <a:endParaRPr lang="fr-FR" sz="1800" dirty="0"/>
          </a:p>
        </p:txBody>
      </p:sp>
      <p:sp>
        <p:nvSpPr>
          <p:cNvPr id="7" name="Espace réservé du pied de page 4"/>
          <p:cNvSpPr txBox="1">
            <a:spLocks/>
          </p:cNvSpPr>
          <p:nvPr/>
        </p:nvSpPr>
        <p:spPr>
          <a:xfrm>
            <a:off x="4681973" y="0"/>
            <a:ext cx="2872940" cy="717550"/>
          </a:xfrm>
          <a:prstGeom prst="rect">
            <a:avLst/>
          </a:prstGeom>
        </p:spPr>
        <p:txBody>
          <a:bodyPr vert="horz" wrap="square" lIns="91440" tIns="45720" rIns="91440" bIns="45720" numCol="1" anchor="ctr" anchorCtr="0" compatLnSpc="1">
            <a:prstTxWarp prst="textNoShape">
              <a:avLst/>
            </a:prstTxWarp>
          </a:bodyPr>
          <a:lstStyle>
            <a:defPPr>
              <a:defRPr lang="fr-FR"/>
            </a:defPPr>
            <a:lvl1pPr algn="l" defTabSz="457200" rtl="0" fontAlgn="base">
              <a:spcBef>
                <a:spcPct val="0"/>
              </a:spcBef>
              <a:spcAft>
                <a:spcPct val="0"/>
              </a:spcAft>
              <a:defRPr sz="1000" b="1" kern="1200">
                <a:solidFill>
                  <a:srgbClr val="FFFFFF"/>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fr-FR" dirty="0"/>
          </a:p>
          <a:p>
            <a:pPr>
              <a:defRPr/>
            </a:pPr>
            <a:endParaRPr lang="fr-FR" dirty="0"/>
          </a:p>
        </p:txBody>
      </p:sp>
      <p:pic>
        <p:nvPicPr>
          <p:cNvPr id="11" name="Image 10"/>
          <p:cNvPicPr>
            <a:picLocks noChangeAspect="1"/>
          </p:cNvPicPr>
          <p:nvPr/>
        </p:nvPicPr>
        <p:blipFill>
          <a:blip r:embed="rId3"/>
          <a:stretch>
            <a:fillRect/>
          </a:stretch>
        </p:blipFill>
        <p:spPr>
          <a:xfrm>
            <a:off x="8017496" y="0"/>
            <a:ext cx="751854" cy="627279"/>
          </a:xfrm>
          <a:prstGeom prst="rect">
            <a:avLst/>
          </a:prstGeom>
        </p:spPr>
      </p:pic>
      <p:sp>
        <p:nvSpPr>
          <p:cNvPr id="4" name="Espace réservé du numéro de diapositive 3"/>
          <p:cNvSpPr>
            <a:spLocks noGrp="1"/>
          </p:cNvSpPr>
          <p:nvPr>
            <p:ph type="sldNum" sz="quarter" idx="12"/>
          </p:nvPr>
        </p:nvSpPr>
        <p:spPr/>
        <p:txBody>
          <a:bodyPr/>
          <a:lstStyle/>
          <a:p>
            <a:pPr>
              <a:defRPr/>
            </a:pPr>
            <a:fld id="{2A7020E6-ED99-9647-BB4F-31000EE8FEE0}" type="slidenum">
              <a:rPr lang="fr-FR" smtClean="0"/>
              <a:pPr>
                <a:defRPr/>
              </a:pPr>
              <a:t>54</a:t>
            </a:fld>
            <a:endParaRPr lang="fr-FR"/>
          </a:p>
        </p:txBody>
      </p:sp>
      <p:pic>
        <p:nvPicPr>
          <p:cNvPr id="6" name="Image 5" descr="Une image contenant horloge&#10;&#10;Description générée automatiquement">
            <a:extLst>
              <a:ext uri="{FF2B5EF4-FFF2-40B4-BE49-F238E27FC236}">
                <a16:creationId xmlns:a16="http://schemas.microsoft.com/office/drawing/2014/main" id="{6F78E781-59FE-F44E-8FD8-2D9801EE39F6}"/>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347805" y="627279"/>
            <a:ext cx="1932851" cy="1310714"/>
          </a:xfrm>
          <a:prstGeom prst="rect">
            <a:avLst/>
          </a:prstGeom>
        </p:spPr>
      </p:pic>
    </p:spTree>
    <p:extLst>
      <p:ext uri="{BB962C8B-B14F-4D97-AF65-F5344CB8AC3E}">
        <p14:creationId xmlns:p14="http://schemas.microsoft.com/office/powerpoint/2010/main" val="116910341"/>
      </p:ext>
    </p:extLst>
  </p:cSld>
  <p:clrMapOvr>
    <a:masterClrMapping/>
  </p:clrMapOvr>
  <p:transition spd="slow">
    <p:randomBar dir="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600" dirty="0"/>
              <a:t>Subventions ED </a:t>
            </a:r>
          </a:p>
        </p:txBody>
      </p:sp>
      <p:sp>
        <p:nvSpPr>
          <p:cNvPr id="3" name="Espace réservé du contenu 2"/>
          <p:cNvSpPr>
            <a:spLocks noGrp="1"/>
          </p:cNvSpPr>
          <p:nvPr>
            <p:ph idx="1"/>
          </p:nvPr>
        </p:nvSpPr>
        <p:spPr>
          <a:xfrm>
            <a:off x="558800" y="1792224"/>
            <a:ext cx="7785100" cy="4438497"/>
          </a:xfrm>
        </p:spPr>
        <p:txBody>
          <a:bodyPr/>
          <a:lstStyle/>
          <a:p>
            <a:pPr marL="0" indent="0" algn="just">
              <a:buNone/>
            </a:pPr>
            <a:r>
              <a:rPr lang="fr-FR" sz="1600" dirty="0"/>
              <a:t>Contribution de l’ED aux financements des doctorants par les UR</a:t>
            </a:r>
          </a:p>
          <a:p>
            <a:pPr algn="just">
              <a:buFont typeface="Wingdings" panose="05000000000000000000" pitchFamily="2" charset="2"/>
              <a:buChar char="ü"/>
            </a:pPr>
            <a:r>
              <a:rPr lang="fr-FR" sz="1600" b="0" dirty="0"/>
              <a:t>1 fois par an et par doctorant</a:t>
            </a:r>
          </a:p>
          <a:p>
            <a:pPr algn="just">
              <a:buFont typeface="Wingdings" panose="05000000000000000000" pitchFamily="2" charset="2"/>
              <a:buChar char="ü"/>
            </a:pPr>
            <a:r>
              <a:rPr lang="fr-FR" sz="1600" b="0" dirty="0"/>
              <a:t>Pour des projets destinés à valoriser le travail de thèse (</a:t>
            </a:r>
            <a:r>
              <a:rPr lang="fr-FR" sz="1600" b="0" dirty="0" err="1"/>
              <a:t>e.g</a:t>
            </a:r>
            <a:r>
              <a:rPr lang="fr-FR" sz="1600" b="0" dirty="0"/>
              <a:t>. actions de vulgarisation ou de diffusion scientifique) ou à acquérir des compétences disciplinaires supplémentaires (Écoles thématiques, formations organisées par d’autres établissements, etc.). </a:t>
            </a:r>
          </a:p>
          <a:p>
            <a:pPr algn="just">
              <a:buFont typeface="Wingdings" panose="05000000000000000000" pitchFamily="2" charset="2"/>
              <a:buChar char="ü"/>
            </a:pPr>
            <a:r>
              <a:rPr lang="fr-FR" sz="1600" b="0" dirty="0"/>
              <a:t>Missions de terrain</a:t>
            </a:r>
          </a:p>
          <a:p>
            <a:pPr marL="0" indent="0" algn="just">
              <a:buNone/>
            </a:pPr>
            <a:r>
              <a:rPr lang="fr-FR" sz="1600" dirty="0"/>
              <a:t>Montants indicatifs</a:t>
            </a:r>
          </a:p>
          <a:p>
            <a:pPr algn="just">
              <a:buFont typeface="Wingdings" panose="05000000000000000000" pitchFamily="2" charset="2"/>
              <a:buChar char="ü"/>
            </a:pPr>
            <a:r>
              <a:rPr lang="fr-FR" sz="1600" b="0" dirty="0"/>
              <a:t>De 100 à 150 euros pour un déplacement en France </a:t>
            </a:r>
          </a:p>
          <a:p>
            <a:pPr algn="just">
              <a:buFont typeface="Wingdings" panose="05000000000000000000" pitchFamily="2" charset="2"/>
              <a:buChar char="ü"/>
            </a:pPr>
            <a:r>
              <a:rPr lang="fr-FR" sz="1600" b="0" dirty="0"/>
              <a:t>200 à 250 euros pour un déplacement à l’étranger </a:t>
            </a:r>
          </a:p>
          <a:p>
            <a:pPr algn="just">
              <a:buFont typeface="Wingdings" panose="05000000000000000000" pitchFamily="2" charset="2"/>
              <a:buChar char="ü"/>
            </a:pPr>
            <a:r>
              <a:rPr lang="fr-FR" sz="1600" b="0" dirty="0"/>
              <a:t>500 euros pour l’organisation d’une journée doctorale impliquant plusieurs doctorants de l’ED. </a:t>
            </a:r>
          </a:p>
          <a:p>
            <a:pPr marL="0" indent="0" algn="just">
              <a:buNone/>
            </a:pPr>
            <a:r>
              <a:rPr lang="fr-FR" sz="1600" dirty="0"/>
              <a:t>Procédure </a:t>
            </a:r>
          </a:p>
          <a:p>
            <a:pPr algn="just">
              <a:buFont typeface="Wingdings" panose="05000000000000000000" pitchFamily="2" charset="2"/>
              <a:buChar char="ü"/>
            </a:pPr>
            <a:r>
              <a:rPr lang="fr-FR" sz="1600" b="0" dirty="0"/>
              <a:t>Guichet unique : 1 seule demande à déposer auprès de l’UR</a:t>
            </a:r>
          </a:p>
          <a:p>
            <a:pPr algn="just">
              <a:buFont typeface="Wingdings" panose="05000000000000000000" pitchFamily="2" charset="2"/>
              <a:buChar char="ü"/>
            </a:pPr>
            <a:r>
              <a:rPr lang="fr-FR" sz="1600" b="0" dirty="0"/>
              <a:t>Aucun remboursement direct aux doctorants </a:t>
            </a:r>
          </a:p>
          <a:p>
            <a:pPr marL="0" indent="0" algn="just">
              <a:buNone/>
            </a:pPr>
            <a:endParaRPr lang="fr-FR" sz="1800" dirty="0"/>
          </a:p>
        </p:txBody>
      </p:sp>
      <p:sp>
        <p:nvSpPr>
          <p:cNvPr id="7" name="Espace réservé du pied de page 4"/>
          <p:cNvSpPr txBox="1">
            <a:spLocks/>
          </p:cNvSpPr>
          <p:nvPr/>
        </p:nvSpPr>
        <p:spPr>
          <a:xfrm>
            <a:off x="4681973" y="0"/>
            <a:ext cx="2872940" cy="717550"/>
          </a:xfrm>
          <a:prstGeom prst="rect">
            <a:avLst/>
          </a:prstGeom>
        </p:spPr>
        <p:txBody>
          <a:bodyPr vert="horz" wrap="square" lIns="91440" tIns="45720" rIns="91440" bIns="45720" numCol="1" anchor="ctr" anchorCtr="0" compatLnSpc="1">
            <a:prstTxWarp prst="textNoShape">
              <a:avLst/>
            </a:prstTxWarp>
          </a:bodyPr>
          <a:lstStyle>
            <a:defPPr>
              <a:defRPr lang="fr-FR"/>
            </a:defPPr>
            <a:lvl1pPr algn="l" defTabSz="457200" rtl="0" fontAlgn="base">
              <a:spcBef>
                <a:spcPct val="0"/>
              </a:spcBef>
              <a:spcAft>
                <a:spcPct val="0"/>
              </a:spcAft>
              <a:defRPr sz="1000" b="1" kern="1200">
                <a:solidFill>
                  <a:srgbClr val="FFFFFF"/>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fr-FR" dirty="0"/>
          </a:p>
          <a:p>
            <a:pPr>
              <a:defRPr/>
            </a:pPr>
            <a:endParaRPr lang="fr-FR" dirty="0"/>
          </a:p>
        </p:txBody>
      </p:sp>
      <p:pic>
        <p:nvPicPr>
          <p:cNvPr id="11" name="Image 10"/>
          <p:cNvPicPr>
            <a:picLocks noChangeAspect="1"/>
          </p:cNvPicPr>
          <p:nvPr/>
        </p:nvPicPr>
        <p:blipFill>
          <a:blip r:embed="rId3"/>
          <a:stretch>
            <a:fillRect/>
          </a:stretch>
        </p:blipFill>
        <p:spPr>
          <a:xfrm>
            <a:off x="8017496" y="0"/>
            <a:ext cx="751854" cy="627279"/>
          </a:xfrm>
          <a:prstGeom prst="rect">
            <a:avLst/>
          </a:prstGeom>
        </p:spPr>
      </p:pic>
      <p:sp>
        <p:nvSpPr>
          <p:cNvPr id="4" name="Espace réservé du numéro de diapositive 3"/>
          <p:cNvSpPr>
            <a:spLocks noGrp="1"/>
          </p:cNvSpPr>
          <p:nvPr>
            <p:ph type="sldNum" sz="quarter" idx="12"/>
          </p:nvPr>
        </p:nvSpPr>
        <p:spPr/>
        <p:txBody>
          <a:bodyPr/>
          <a:lstStyle/>
          <a:p>
            <a:pPr>
              <a:defRPr/>
            </a:pPr>
            <a:fld id="{2A7020E6-ED99-9647-BB4F-31000EE8FEE0}" type="slidenum">
              <a:rPr lang="fr-FR" smtClean="0"/>
              <a:pPr>
                <a:defRPr/>
              </a:pPr>
              <a:t>55</a:t>
            </a:fld>
            <a:endParaRPr lang="fr-FR"/>
          </a:p>
        </p:txBody>
      </p:sp>
    </p:spTree>
    <p:extLst>
      <p:ext uri="{BB962C8B-B14F-4D97-AF65-F5344CB8AC3E}">
        <p14:creationId xmlns:p14="http://schemas.microsoft.com/office/powerpoint/2010/main" val="3093828064"/>
      </p:ext>
    </p:extLst>
  </p:cSld>
  <p:clrMapOvr>
    <a:masterClrMapping/>
  </p:clrMapOvr>
  <p:transition spd="slow">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600" dirty="0"/>
              <a:t>Césure</a:t>
            </a:r>
          </a:p>
        </p:txBody>
      </p:sp>
      <p:sp>
        <p:nvSpPr>
          <p:cNvPr id="3" name="Espace réservé du contenu 2"/>
          <p:cNvSpPr>
            <a:spLocks noGrp="1"/>
          </p:cNvSpPr>
          <p:nvPr>
            <p:ph idx="1"/>
          </p:nvPr>
        </p:nvSpPr>
        <p:spPr/>
        <p:txBody>
          <a:bodyPr/>
          <a:lstStyle/>
          <a:p>
            <a:pPr marL="0" indent="0" algn="just">
              <a:buNone/>
            </a:pPr>
            <a:r>
              <a:rPr lang="fr-FR" sz="1800" b="0" dirty="0"/>
              <a:t>Période pendant laquelle un doctorant suspend temporairement ses activités de recherche dans le but d’acquérir une expérience personnelle ou professionnelle en dehors du cadre de sa thèse en France ou à l’étranger</a:t>
            </a:r>
          </a:p>
          <a:p>
            <a:pPr marL="0" indent="0" algn="just">
              <a:buNone/>
            </a:pPr>
            <a:r>
              <a:rPr lang="fr-FR" sz="1800" dirty="0"/>
              <a:t>Quand ?</a:t>
            </a:r>
            <a:r>
              <a:rPr lang="fr-FR" sz="1800" b="0" dirty="0"/>
              <a:t>  </a:t>
            </a:r>
          </a:p>
          <a:p>
            <a:pPr marL="0" indent="0" algn="just">
              <a:buNone/>
            </a:pPr>
            <a:r>
              <a:rPr lang="fr-FR" sz="1800" b="0" dirty="0"/>
              <a:t>- 2e ou 3e année (4</a:t>
            </a:r>
            <a:r>
              <a:rPr lang="fr-FR" sz="1800" b="0" baseline="30000" dirty="0"/>
              <a:t>e</a:t>
            </a:r>
            <a:r>
              <a:rPr lang="fr-FR" sz="1800" b="0" dirty="0"/>
              <a:t> si temps partiel)</a:t>
            </a:r>
          </a:p>
          <a:p>
            <a:pPr marL="0" indent="0" algn="just">
              <a:buNone/>
            </a:pPr>
            <a:r>
              <a:rPr lang="fr-FR" sz="1800" dirty="0"/>
              <a:t>Combien de temps ?</a:t>
            </a:r>
          </a:p>
          <a:p>
            <a:pPr marL="0" indent="0" algn="just">
              <a:buNone/>
            </a:pPr>
            <a:r>
              <a:rPr lang="fr-FR" sz="1800" b="0" dirty="0"/>
              <a:t>- 6 mois ou 1 an</a:t>
            </a:r>
          </a:p>
          <a:p>
            <a:pPr marL="0" indent="0" algn="just">
              <a:buNone/>
            </a:pPr>
            <a:r>
              <a:rPr lang="fr-FR" sz="1800" dirty="0"/>
              <a:t>Pour quoi faire ?  </a:t>
            </a:r>
          </a:p>
          <a:p>
            <a:pPr marL="0" indent="0" algn="just">
              <a:buNone/>
            </a:pPr>
            <a:r>
              <a:rPr lang="fr-FR" sz="1800" b="0" dirty="0"/>
              <a:t>- Formation, concours, expérience professionnelle, création d’entreprise..</a:t>
            </a:r>
          </a:p>
          <a:p>
            <a:pPr marL="0" indent="0">
              <a:buNone/>
            </a:pPr>
            <a:endParaRPr lang="fr-FR" dirty="0"/>
          </a:p>
        </p:txBody>
      </p:sp>
      <p:sp>
        <p:nvSpPr>
          <p:cNvPr id="15" name="Espace réservé du texte 14">
            <a:extLst>
              <a:ext uri="{FF2B5EF4-FFF2-40B4-BE49-F238E27FC236}">
                <a16:creationId xmlns:a16="http://schemas.microsoft.com/office/drawing/2014/main" id="{1E93C699-5B09-5548-8F4F-544EB4C3D797}"/>
              </a:ext>
            </a:extLst>
          </p:cNvPr>
          <p:cNvSpPr>
            <a:spLocks noGrp="1"/>
          </p:cNvSpPr>
          <p:nvPr>
            <p:ph type="body" sz="half" idx="2"/>
          </p:nvPr>
        </p:nvSpPr>
        <p:spPr>
          <a:xfrm>
            <a:off x="752662" y="1773397"/>
            <a:ext cx="2539999" cy="2540000"/>
          </a:xfrm>
        </p:spPr>
        <p:txBody>
          <a:bodyPr/>
          <a:lstStyle/>
          <a:p>
            <a:endParaRPr lang="fr-FR"/>
          </a:p>
        </p:txBody>
      </p:sp>
      <p:sp>
        <p:nvSpPr>
          <p:cNvPr id="4" name="Espace réservé du numéro de diapositive 3"/>
          <p:cNvSpPr>
            <a:spLocks noGrp="1"/>
          </p:cNvSpPr>
          <p:nvPr>
            <p:ph type="sldNum" sz="quarter" idx="12"/>
          </p:nvPr>
        </p:nvSpPr>
        <p:spPr/>
        <p:txBody>
          <a:bodyPr/>
          <a:lstStyle/>
          <a:p>
            <a:pPr>
              <a:defRPr/>
            </a:pPr>
            <a:fld id="{2A7020E6-ED99-9647-BB4F-31000EE8FEE0}" type="slidenum">
              <a:rPr lang="fr-FR" smtClean="0"/>
              <a:pPr>
                <a:defRPr/>
              </a:pPr>
              <a:t>56</a:t>
            </a:fld>
            <a:endParaRPr lang="fr-FR"/>
          </a:p>
        </p:txBody>
      </p:sp>
      <p:sp>
        <p:nvSpPr>
          <p:cNvPr id="7" name="Espace réservé du pied de page 4"/>
          <p:cNvSpPr txBox="1">
            <a:spLocks/>
          </p:cNvSpPr>
          <p:nvPr/>
        </p:nvSpPr>
        <p:spPr>
          <a:xfrm>
            <a:off x="4681973" y="0"/>
            <a:ext cx="2872940" cy="717550"/>
          </a:xfrm>
          <a:prstGeom prst="rect">
            <a:avLst/>
          </a:prstGeom>
        </p:spPr>
        <p:txBody>
          <a:bodyPr vert="horz" wrap="square" lIns="91440" tIns="45720" rIns="91440" bIns="45720" numCol="1" anchor="ctr" anchorCtr="0" compatLnSpc="1">
            <a:prstTxWarp prst="textNoShape">
              <a:avLst/>
            </a:prstTxWarp>
          </a:bodyPr>
          <a:lstStyle>
            <a:defPPr>
              <a:defRPr lang="fr-FR"/>
            </a:defPPr>
            <a:lvl1pPr algn="l" defTabSz="457200" rtl="0" fontAlgn="base">
              <a:spcBef>
                <a:spcPct val="0"/>
              </a:spcBef>
              <a:spcAft>
                <a:spcPct val="0"/>
              </a:spcAft>
              <a:defRPr sz="1000" b="1" kern="1200">
                <a:solidFill>
                  <a:srgbClr val="FFFFFF"/>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fr-FR" dirty="0"/>
          </a:p>
          <a:p>
            <a:pPr>
              <a:defRPr/>
            </a:pPr>
            <a:endParaRPr lang="fr-FR" dirty="0"/>
          </a:p>
        </p:txBody>
      </p:sp>
      <p:pic>
        <p:nvPicPr>
          <p:cNvPr id="11" name="Image 10"/>
          <p:cNvPicPr>
            <a:picLocks noChangeAspect="1"/>
          </p:cNvPicPr>
          <p:nvPr/>
        </p:nvPicPr>
        <p:blipFill>
          <a:blip r:embed="rId3"/>
          <a:stretch>
            <a:fillRect/>
          </a:stretch>
        </p:blipFill>
        <p:spPr>
          <a:xfrm>
            <a:off x="8017496" y="0"/>
            <a:ext cx="751854" cy="627279"/>
          </a:xfrm>
          <a:prstGeom prst="rect">
            <a:avLst/>
          </a:prstGeom>
        </p:spPr>
      </p:pic>
      <p:pic>
        <p:nvPicPr>
          <p:cNvPr id="1025" name="Picture 1" descr="page4image1823104">
            <a:extLst>
              <a:ext uri="{FF2B5EF4-FFF2-40B4-BE49-F238E27FC236}">
                <a16:creationId xmlns:a16="http://schemas.microsoft.com/office/drawing/2014/main" id="{A4B4F85D-B296-764F-94F3-773CDD22F1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663" y="1773396"/>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a:extLst>
              <a:ext uri="{FF2B5EF4-FFF2-40B4-BE49-F238E27FC236}">
                <a16:creationId xmlns:a16="http://schemas.microsoft.com/office/drawing/2014/main" id="{6FD33789-F5CA-AF48-8421-447D212E322B}"/>
              </a:ext>
            </a:extLst>
          </p:cNvPr>
          <p:cNvSpPr txBox="1"/>
          <p:nvPr/>
        </p:nvSpPr>
        <p:spPr>
          <a:xfrm>
            <a:off x="733551" y="4632960"/>
            <a:ext cx="6653567" cy="1754326"/>
          </a:xfrm>
          <a:prstGeom prst="rect">
            <a:avLst/>
          </a:prstGeom>
          <a:noFill/>
        </p:spPr>
        <p:txBody>
          <a:bodyPr wrap="square" rtlCol="0">
            <a:spAutoFit/>
          </a:bodyPr>
          <a:lstStyle/>
          <a:p>
            <a:pPr marL="0" indent="0">
              <a:buNone/>
            </a:pPr>
            <a:endParaRPr lang="fr-FR" dirty="0"/>
          </a:p>
          <a:p>
            <a:pPr marL="0" indent="0">
              <a:buNone/>
            </a:pPr>
            <a:r>
              <a:rPr lang="fr-FR" b="1" dirty="0">
                <a:latin typeface="Verdana" panose="020B0604030504040204" pitchFamily="34" charset="0"/>
                <a:ea typeface="Verdana" panose="020B0604030504040204" pitchFamily="34" charset="0"/>
                <a:cs typeface="Verdana" panose="020B0604030504040204" pitchFamily="34" charset="0"/>
              </a:rPr>
              <a:t>Procédure</a:t>
            </a:r>
            <a:r>
              <a:rPr lang="fr-FR" dirty="0">
                <a:latin typeface="Verdana" panose="020B0604030504040204" pitchFamily="34" charset="0"/>
                <a:ea typeface="Verdana" panose="020B0604030504040204" pitchFamily="34" charset="0"/>
                <a:cs typeface="Verdana" panose="020B0604030504040204" pitchFamily="34" charset="0"/>
              </a:rPr>
              <a:t> : </a:t>
            </a:r>
          </a:p>
          <a:p>
            <a:pPr marL="0" indent="0">
              <a:buNone/>
            </a:pPr>
            <a:r>
              <a:rPr lang="fr-FR" dirty="0">
                <a:latin typeface="Verdana" panose="020B0604030504040204" pitchFamily="34" charset="0"/>
                <a:ea typeface="Verdana" panose="020B0604030504040204" pitchFamily="34" charset="0"/>
                <a:cs typeface="Verdana" panose="020B0604030504040204" pitchFamily="34" charset="0"/>
              </a:rPr>
              <a:t>- 2 campagnes annuelles (printemps et automne)</a:t>
            </a:r>
          </a:p>
          <a:p>
            <a:pPr marL="0" indent="0">
              <a:buNone/>
            </a:pPr>
            <a:r>
              <a:rPr lang="fr-FR" dirty="0">
                <a:latin typeface="Verdana" panose="020B0604030504040204" pitchFamily="34" charset="0"/>
                <a:ea typeface="Verdana" panose="020B0604030504040204" pitchFamily="34" charset="0"/>
                <a:cs typeface="Verdana" panose="020B0604030504040204" pitchFamily="34" charset="0"/>
              </a:rPr>
              <a:t>- Dossier à déposer à l’ED </a:t>
            </a:r>
          </a:p>
          <a:p>
            <a:pPr marL="0" indent="0">
              <a:buNone/>
            </a:pPr>
            <a:r>
              <a:rPr lang="fr-FR" dirty="0">
                <a:latin typeface="Verdana" panose="020B0604030504040204" pitchFamily="34" charset="0"/>
                <a:ea typeface="Verdana" panose="020B0604030504040204" pitchFamily="34" charset="0"/>
                <a:cs typeface="Verdana" panose="020B0604030504040204" pitchFamily="34" charset="0"/>
              </a:rPr>
              <a:t>- voir le guide de la césure sur le site de l’ED. </a:t>
            </a:r>
          </a:p>
          <a:p>
            <a:endParaRPr lang="fr-FR" dirty="0"/>
          </a:p>
        </p:txBody>
      </p:sp>
    </p:spTree>
    <p:extLst>
      <p:ext uri="{BB962C8B-B14F-4D97-AF65-F5344CB8AC3E}">
        <p14:creationId xmlns:p14="http://schemas.microsoft.com/office/powerpoint/2010/main" val="3462133836"/>
      </p:ext>
    </p:extLst>
  </p:cSld>
  <p:clrMapOvr>
    <a:masterClrMapping/>
  </p:clrMapOvr>
  <p:transition spd="slow">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600" dirty="0"/>
              <a:t>Soutenance</a:t>
            </a:r>
          </a:p>
        </p:txBody>
      </p:sp>
      <p:sp>
        <p:nvSpPr>
          <p:cNvPr id="3" name="Espace réservé du contenu 2"/>
          <p:cNvSpPr>
            <a:spLocks noGrp="1"/>
          </p:cNvSpPr>
          <p:nvPr>
            <p:ph idx="1"/>
          </p:nvPr>
        </p:nvSpPr>
        <p:spPr/>
        <p:txBody>
          <a:bodyPr/>
          <a:lstStyle/>
          <a:p>
            <a:pPr>
              <a:buFont typeface="Arial"/>
              <a:buChar char="•"/>
            </a:pPr>
            <a:r>
              <a:rPr lang="fr-FR" sz="1800" b="0" i="1" dirty="0"/>
              <a:t>La demande de soutenance est présentée par le doctorant sur proposition de son directeur de thèse. </a:t>
            </a:r>
          </a:p>
          <a:p>
            <a:pPr>
              <a:buFont typeface="Arial"/>
              <a:buChar char="•"/>
            </a:pPr>
            <a:r>
              <a:rPr lang="fr-FR" sz="1800" b="0" i="1" dirty="0"/>
              <a:t>L’autorisation de soutenance est accordée par le Président de l’université d’inscription au vu des pré́-rapports établis par des rapporteurs qui n’ont pas d’implication dans le travail du doctorant, et après l’avis du directeur de l’école doctorale. </a:t>
            </a:r>
          </a:p>
          <a:p>
            <a:pPr>
              <a:buFont typeface="Arial"/>
              <a:buChar char="•"/>
            </a:pPr>
            <a:r>
              <a:rPr lang="fr-FR" sz="1800" b="0" i="1" dirty="0"/>
              <a:t>La soutenance est publique, sauf dérogation accordée par le chef d’établissement </a:t>
            </a:r>
          </a:p>
          <a:p>
            <a:pPr>
              <a:buFont typeface="Arial"/>
              <a:buChar char="•"/>
            </a:pPr>
            <a:r>
              <a:rPr lang="fr-FR" sz="1800" b="0" i="1" dirty="0"/>
              <a:t>L’admission (ou l’ajournement) est prononcée après délibération du jury. </a:t>
            </a:r>
          </a:p>
          <a:p>
            <a:pPr>
              <a:buFont typeface="Arial"/>
              <a:buChar char="•"/>
            </a:pPr>
            <a:r>
              <a:rPr lang="fr-FR" sz="1800" b="0" i="1" dirty="0"/>
              <a:t>Le rapport de soutenance est communiqué au candidat, qui reçoit le grade et le titre de « Docteur d’Aix-Marseille Université́ » dans le mois suivant la soutenance. </a:t>
            </a:r>
          </a:p>
          <a:p>
            <a:pPr>
              <a:buFont typeface="Arial"/>
              <a:buChar char="•"/>
            </a:pPr>
            <a:endParaRPr lang="fr-FR" sz="1800" dirty="0"/>
          </a:p>
          <a:p>
            <a:pPr>
              <a:buFont typeface="Arial"/>
              <a:buChar char="•"/>
            </a:pPr>
            <a:endParaRPr lang="fr-FR" sz="1800" i="1" dirty="0"/>
          </a:p>
        </p:txBody>
      </p:sp>
      <p:sp>
        <p:nvSpPr>
          <p:cNvPr id="7" name="Espace réservé du pied de page 4"/>
          <p:cNvSpPr txBox="1">
            <a:spLocks/>
          </p:cNvSpPr>
          <p:nvPr/>
        </p:nvSpPr>
        <p:spPr>
          <a:xfrm>
            <a:off x="4681973" y="0"/>
            <a:ext cx="2872940" cy="717550"/>
          </a:xfrm>
          <a:prstGeom prst="rect">
            <a:avLst/>
          </a:prstGeom>
        </p:spPr>
        <p:txBody>
          <a:bodyPr vert="horz" wrap="square" lIns="91440" tIns="45720" rIns="91440" bIns="45720" numCol="1" anchor="ctr" anchorCtr="0" compatLnSpc="1">
            <a:prstTxWarp prst="textNoShape">
              <a:avLst/>
            </a:prstTxWarp>
          </a:bodyPr>
          <a:lstStyle>
            <a:defPPr>
              <a:defRPr lang="fr-FR"/>
            </a:defPPr>
            <a:lvl1pPr algn="l" defTabSz="457200" rtl="0" fontAlgn="base">
              <a:spcBef>
                <a:spcPct val="0"/>
              </a:spcBef>
              <a:spcAft>
                <a:spcPct val="0"/>
              </a:spcAft>
              <a:defRPr sz="1000" b="1" kern="1200">
                <a:solidFill>
                  <a:srgbClr val="FFFFFF"/>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fr-FR" dirty="0"/>
          </a:p>
          <a:p>
            <a:pPr>
              <a:defRPr/>
            </a:pPr>
            <a:endParaRPr lang="fr-FR" dirty="0"/>
          </a:p>
        </p:txBody>
      </p:sp>
      <p:pic>
        <p:nvPicPr>
          <p:cNvPr id="11" name="Image 10"/>
          <p:cNvPicPr>
            <a:picLocks noChangeAspect="1"/>
          </p:cNvPicPr>
          <p:nvPr/>
        </p:nvPicPr>
        <p:blipFill>
          <a:blip r:embed="rId3"/>
          <a:stretch>
            <a:fillRect/>
          </a:stretch>
        </p:blipFill>
        <p:spPr>
          <a:xfrm>
            <a:off x="8017496" y="0"/>
            <a:ext cx="751854" cy="627279"/>
          </a:xfrm>
          <a:prstGeom prst="rect">
            <a:avLst/>
          </a:prstGeom>
        </p:spPr>
      </p:pic>
      <p:sp>
        <p:nvSpPr>
          <p:cNvPr id="4" name="Espace réservé du numéro de diapositive 3"/>
          <p:cNvSpPr>
            <a:spLocks noGrp="1"/>
          </p:cNvSpPr>
          <p:nvPr>
            <p:ph type="sldNum" sz="quarter" idx="12"/>
          </p:nvPr>
        </p:nvSpPr>
        <p:spPr/>
        <p:txBody>
          <a:bodyPr/>
          <a:lstStyle/>
          <a:p>
            <a:pPr>
              <a:defRPr/>
            </a:pPr>
            <a:fld id="{2A7020E6-ED99-9647-BB4F-31000EE8FEE0}" type="slidenum">
              <a:rPr lang="fr-FR" smtClean="0"/>
              <a:pPr>
                <a:defRPr/>
              </a:pPr>
              <a:t>57</a:t>
            </a:fld>
            <a:endParaRPr lang="fr-FR"/>
          </a:p>
        </p:txBody>
      </p:sp>
    </p:spTree>
    <p:extLst>
      <p:ext uri="{BB962C8B-B14F-4D97-AF65-F5344CB8AC3E}">
        <p14:creationId xmlns:p14="http://schemas.microsoft.com/office/powerpoint/2010/main" val="1167155290"/>
      </p:ext>
    </p:extLst>
  </p:cSld>
  <p:clrMapOvr>
    <a:masterClrMapping/>
  </p:clrMapOvr>
  <p:transition spd="slow">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31270D0A-A401-1C4D-96DB-C8D5851838ED}"/>
              </a:ext>
            </a:extLst>
          </p:cNvPr>
          <p:cNvSpPr>
            <a:spLocks noGrp="1"/>
          </p:cNvSpPr>
          <p:nvPr>
            <p:ph type="title"/>
          </p:nvPr>
        </p:nvSpPr>
        <p:spPr>
          <a:xfrm>
            <a:off x="1041400" y="1008063"/>
            <a:ext cx="7543800" cy="810463"/>
          </a:xfrm>
        </p:spPr>
        <p:txBody>
          <a:bodyPr/>
          <a:lstStyle/>
          <a:p>
            <a:r>
              <a:rPr lang="fr-FR" dirty="0"/>
              <a:t>Prestation de serment (Article 19bis)</a:t>
            </a:r>
          </a:p>
        </p:txBody>
      </p:sp>
      <p:sp>
        <p:nvSpPr>
          <p:cNvPr id="6" name="Espace réservé du contenu 5">
            <a:extLst>
              <a:ext uri="{FF2B5EF4-FFF2-40B4-BE49-F238E27FC236}">
                <a16:creationId xmlns:a16="http://schemas.microsoft.com/office/drawing/2014/main" id="{26F0C9FC-6349-5140-B9CA-6AF2D0B4F77D}"/>
              </a:ext>
            </a:extLst>
          </p:cNvPr>
          <p:cNvSpPr>
            <a:spLocks noGrp="1"/>
          </p:cNvSpPr>
          <p:nvPr>
            <p:ph idx="1"/>
          </p:nvPr>
        </p:nvSpPr>
        <p:spPr>
          <a:xfrm>
            <a:off x="576975" y="1952090"/>
            <a:ext cx="7543800" cy="4149073"/>
          </a:xfrm>
        </p:spPr>
        <p:txBody>
          <a:bodyPr/>
          <a:lstStyle/>
          <a:p>
            <a:pPr marL="0" indent="0" algn="just">
              <a:buNone/>
            </a:pPr>
            <a:r>
              <a:rPr lang="fr-FR" sz="1800" b="0" dirty="0">
                <a:latin typeface="Arial" panose="020B0604020202020204" pitchFamily="34" charset="0"/>
                <a:ea typeface="Verdana" panose="020B0604030504040204" pitchFamily="34" charset="0"/>
                <a:cs typeface="Arial" panose="020B0604020202020204" pitchFamily="34" charset="0"/>
              </a:rPr>
              <a:t>A l'issue de la soutenance et en cas d'admission, le docteur prête serment, individuellement en s'engageant à respecter les principes et exigences de l'intégrité scientifique dans la suite de sa carrière professionnelle, quel qu'en soit le secteur ou le domaine d'activité.</a:t>
            </a:r>
          </a:p>
          <a:p>
            <a:pPr marL="0" indent="0" algn="just">
              <a:buNone/>
            </a:pPr>
            <a:endParaRPr lang="fr-FR" sz="1800" b="0" dirty="0">
              <a:latin typeface="Arial" panose="020B0604020202020204" pitchFamily="34" charset="0"/>
              <a:ea typeface="Verdana" panose="020B0604030504040204" pitchFamily="34" charset="0"/>
              <a:cs typeface="Arial" panose="020B0604020202020204" pitchFamily="34" charset="0"/>
            </a:endParaRPr>
          </a:p>
          <a:p>
            <a:pPr marL="0" indent="0" algn="just">
              <a:buNone/>
            </a:pPr>
            <a:r>
              <a:rPr lang="fr-FR" sz="1800" b="0" dirty="0">
                <a:latin typeface="Arial" panose="020B0604020202020204" pitchFamily="34" charset="0"/>
                <a:ea typeface="Verdana" panose="020B0604030504040204" pitchFamily="34" charset="0"/>
                <a:cs typeface="Arial" panose="020B0604020202020204" pitchFamily="34" charset="0"/>
              </a:rPr>
              <a:t>Le serment des docteurs relatif à l'intégrité scientifique est le suivant :</a:t>
            </a:r>
          </a:p>
          <a:p>
            <a:pPr marL="0" indent="0" algn="just">
              <a:buNone/>
            </a:pPr>
            <a:r>
              <a:rPr lang="fr-FR" sz="1800" b="0" dirty="0">
                <a:latin typeface="Arial" panose="020B0604020202020204" pitchFamily="34" charset="0"/>
                <a:ea typeface="Verdana" panose="020B0604030504040204" pitchFamily="34" charset="0"/>
                <a:cs typeface="Arial" panose="020B0604020202020204" pitchFamily="34" charset="0"/>
              </a:rPr>
              <a:t>“En présence de mes pairs. Parvenu(e) à l'issue de mon doctorat en [xxx], et ayant ainsi pratiqué, dans ma quête du savoir, l'exercice d'une recherche scientifique exigeante, en cultivant la rigueur intellectuelle, la réflexivité éthique et dans le respect des principes de l'intégrité scientifique, je m'engage, pour ce qui dépendra de moi, dans la suite de ma carrière professionnelle quel qu'en soit le secteur ou le domaine d'activité, à maintenir une conduite intègre dans mon rapport au savoir, mes méthodes et mes résultats.”</a:t>
            </a:r>
            <a:endParaRPr lang="fr-FR" sz="1800" b="0" dirty="0">
              <a:solidFill>
                <a:srgbClr val="FF0000"/>
              </a:solidFill>
              <a:latin typeface="Arial" panose="020B0604020202020204" pitchFamily="34" charset="0"/>
              <a:ea typeface="Verdana" panose="020B060403050404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9C4A14F5-C8DD-344B-8B22-EB0ABEE206F4}"/>
              </a:ext>
            </a:extLst>
          </p:cNvPr>
          <p:cNvSpPr>
            <a:spLocks noGrp="1"/>
          </p:cNvSpPr>
          <p:nvPr>
            <p:ph type="sldNum" sz="quarter" idx="12"/>
          </p:nvPr>
        </p:nvSpPr>
        <p:spPr/>
        <p:txBody>
          <a:bodyPr/>
          <a:lstStyle/>
          <a:p>
            <a:pPr>
              <a:defRPr/>
            </a:pPr>
            <a:fld id="{F18A0350-D2DB-2B4E-A40D-35651EF7C659}" type="slidenum">
              <a:rPr lang="fr-FR" smtClean="0"/>
              <a:pPr>
                <a:defRPr/>
              </a:pPr>
              <a:t>58</a:t>
            </a:fld>
            <a:endParaRPr lang="fr-FR"/>
          </a:p>
        </p:txBody>
      </p:sp>
      <p:pic>
        <p:nvPicPr>
          <p:cNvPr id="4" name="Image 3">
            <a:extLst>
              <a:ext uri="{FF2B5EF4-FFF2-40B4-BE49-F238E27FC236}">
                <a16:creationId xmlns:a16="http://schemas.microsoft.com/office/drawing/2014/main" id="{1A2223DC-67B9-F746-BDC3-B3ACD7572021}"/>
              </a:ext>
            </a:extLst>
          </p:cNvPr>
          <p:cNvPicPr>
            <a:picLocks noChangeAspect="1"/>
          </p:cNvPicPr>
          <p:nvPr/>
        </p:nvPicPr>
        <p:blipFill>
          <a:blip r:embed="rId2"/>
          <a:stretch>
            <a:fillRect/>
          </a:stretch>
        </p:blipFill>
        <p:spPr>
          <a:xfrm>
            <a:off x="7746837" y="0"/>
            <a:ext cx="747876" cy="625642"/>
          </a:xfrm>
          <a:prstGeom prst="rect">
            <a:avLst/>
          </a:prstGeom>
        </p:spPr>
      </p:pic>
    </p:spTree>
    <p:extLst>
      <p:ext uri="{BB962C8B-B14F-4D97-AF65-F5344CB8AC3E}">
        <p14:creationId xmlns:p14="http://schemas.microsoft.com/office/powerpoint/2010/main" val="19390371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br>
              <a:rPr lang="fr-FR" sz="4000" dirty="0"/>
            </a:br>
            <a:br>
              <a:rPr lang="fr-FR" sz="4000" dirty="0"/>
            </a:br>
            <a:br>
              <a:rPr lang="fr-FR" sz="4000" dirty="0"/>
            </a:br>
            <a:br>
              <a:rPr lang="fr-FR" sz="4000" dirty="0"/>
            </a:br>
            <a:br>
              <a:rPr lang="fr-FR" sz="4000" dirty="0"/>
            </a:br>
            <a:br>
              <a:rPr lang="fr-FR" sz="4000" dirty="0"/>
            </a:br>
            <a:br>
              <a:rPr lang="fr-FR" sz="4000" dirty="0"/>
            </a:br>
            <a:br>
              <a:rPr lang="fr-FR" sz="4000" dirty="0"/>
            </a:br>
            <a:r>
              <a:rPr lang="fr-FR" sz="4000" dirty="0"/>
              <a:t>Le doctorat : </a:t>
            </a:r>
            <a:br>
              <a:rPr lang="fr-FR" sz="4000" dirty="0"/>
            </a:br>
            <a:r>
              <a:rPr lang="fr-FR" sz="4000" dirty="0"/>
              <a:t>quelques précisions</a:t>
            </a:r>
            <a:br>
              <a:rPr lang="fr-FR" sz="4000" dirty="0"/>
            </a:br>
            <a:endParaRPr lang="fr-FR" sz="4000" dirty="0"/>
          </a:p>
        </p:txBody>
      </p:sp>
      <p:sp>
        <p:nvSpPr>
          <p:cNvPr id="9" name="Espace réservé du texte 8"/>
          <p:cNvSpPr>
            <a:spLocks noGrp="1"/>
          </p:cNvSpPr>
          <p:nvPr>
            <p:ph type="body" idx="1"/>
          </p:nvPr>
        </p:nvSpPr>
        <p:spPr>
          <a:xfrm>
            <a:off x="0" y="2402022"/>
            <a:ext cx="9144000" cy="1698243"/>
          </a:xfrm>
        </p:spPr>
        <p:txBody>
          <a:bodyPr/>
          <a:lstStyle/>
          <a:p>
            <a:pPr algn="ctr"/>
            <a:r>
              <a:rPr lang="fr-FR" sz="3600" dirty="0"/>
              <a:t>Formation doctorale</a:t>
            </a:r>
          </a:p>
          <a:p>
            <a:pPr algn="ctr"/>
            <a:endParaRPr lang="fr-FR" sz="3600" dirty="0"/>
          </a:p>
        </p:txBody>
      </p:sp>
      <p:pic>
        <p:nvPicPr>
          <p:cNvPr id="5" name="Image 4"/>
          <p:cNvPicPr>
            <a:picLocks noChangeAspect="1"/>
          </p:cNvPicPr>
          <p:nvPr/>
        </p:nvPicPr>
        <p:blipFill>
          <a:blip r:embed="rId3"/>
          <a:stretch>
            <a:fillRect/>
          </a:stretch>
        </p:blipFill>
        <p:spPr>
          <a:xfrm>
            <a:off x="7746837" y="0"/>
            <a:ext cx="747876" cy="520183"/>
          </a:xfrm>
          <a:prstGeom prst="rect">
            <a:avLst/>
          </a:prstGeom>
        </p:spPr>
      </p:pic>
      <p:sp>
        <p:nvSpPr>
          <p:cNvPr id="3" name="Espace réservé du numéro de diapositive 2"/>
          <p:cNvSpPr>
            <a:spLocks noGrp="1"/>
          </p:cNvSpPr>
          <p:nvPr>
            <p:ph type="sldNum" sz="quarter" idx="12"/>
          </p:nvPr>
        </p:nvSpPr>
        <p:spPr/>
        <p:txBody>
          <a:bodyPr/>
          <a:lstStyle/>
          <a:p>
            <a:pPr>
              <a:defRPr/>
            </a:pPr>
            <a:fld id="{C1B71B93-BA34-3743-A689-6AFF916C723F}" type="slidenum">
              <a:rPr lang="fr-FR" smtClean="0"/>
              <a:pPr>
                <a:defRPr/>
              </a:pPr>
              <a:t>59</a:t>
            </a:fld>
            <a:endParaRPr lang="fr-FR"/>
          </a:p>
        </p:txBody>
      </p:sp>
      <p:pic>
        <p:nvPicPr>
          <p:cNvPr id="4" name="Image 3" descr="BU00437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7655" y="4069582"/>
            <a:ext cx="2371588" cy="2371588"/>
          </a:xfrm>
          <a:prstGeom prst="rect">
            <a:avLst/>
          </a:prstGeom>
        </p:spPr>
      </p:pic>
    </p:spTree>
    <p:extLst>
      <p:ext uri="{BB962C8B-B14F-4D97-AF65-F5344CB8AC3E}">
        <p14:creationId xmlns:p14="http://schemas.microsoft.com/office/powerpoint/2010/main" val="3390933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041400" y="1008063"/>
            <a:ext cx="7543800" cy="1188872"/>
          </a:xfrm>
        </p:spPr>
        <p:txBody>
          <a:bodyPr/>
          <a:lstStyle/>
          <a:p>
            <a:r>
              <a:rPr lang="fr-FR" sz="3600" dirty="0"/>
              <a:t>Chiffres clés (France 2021)</a:t>
            </a:r>
          </a:p>
        </p:txBody>
      </p:sp>
      <p:sp>
        <p:nvSpPr>
          <p:cNvPr id="5" name="Espace réservé du contenu 4"/>
          <p:cNvSpPr>
            <a:spLocks noGrp="1"/>
          </p:cNvSpPr>
          <p:nvPr>
            <p:ph idx="1"/>
          </p:nvPr>
        </p:nvSpPr>
        <p:spPr>
          <a:xfrm>
            <a:off x="1041400" y="2310224"/>
            <a:ext cx="7543800" cy="3919888"/>
          </a:xfrm>
        </p:spPr>
        <p:txBody>
          <a:bodyPr/>
          <a:lstStyle/>
          <a:p>
            <a:r>
              <a:rPr lang="fr-FR" sz="4400" b="0" dirty="0"/>
              <a:t>70 000 doctorants dont 30 000 internationaux</a:t>
            </a:r>
          </a:p>
          <a:p>
            <a:r>
              <a:rPr lang="fr-FR" sz="4400" b="0" dirty="0"/>
              <a:t>14 000 diplômés dont 33% en SHS</a:t>
            </a:r>
          </a:p>
          <a:p>
            <a:pPr marL="0" indent="0">
              <a:buNone/>
            </a:pPr>
            <a:endParaRPr lang="fr-FR" sz="1600" b="0" dirty="0"/>
          </a:p>
          <a:p>
            <a:pPr marL="0" indent="0">
              <a:buNone/>
            </a:pPr>
            <a:endParaRPr lang="fr-FR" sz="1600" b="0" dirty="0"/>
          </a:p>
          <a:p>
            <a:pPr marL="0" indent="0">
              <a:buNone/>
            </a:pPr>
            <a:r>
              <a:rPr lang="fr-FR" sz="1600" b="0" dirty="0"/>
              <a:t>Données MESRI</a:t>
            </a:r>
          </a:p>
          <a:p>
            <a:endParaRPr lang="fr-FR" sz="4000" dirty="0"/>
          </a:p>
        </p:txBody>
      </p:sp>
      <p:pic>
        <p:nvPicPr>
          <p:cNvPr id="11" name="Image 10"/>
          <p:cNvPicPr>
            <a:picLocks noChangeAspect="1"/>
          </p:cNvPicPr>
          <p:nvPr/>
        </p:nvPicPr>
        <p:blipFill>
          <a:blip r:embed="rId3"/>
          <a:stretch>
            <a:fillRect/>
          </a:stretch>
        </p:blipFill>
        <p:spPr>
          <a:xfrm>
            <a:off x="7516211" y="0"/>
            <a:ext cx="713389" cy="550782"/>
          </a:xfrm>
          <a:prstGeom prst="rect">
            <a:avLst/>
          </a:prstGeom>
        </p:spPr>
      </p:pic>
      <p:sp>
        <p:nvSpPr>
          <p:cNvPr id="15" name="Espace réservé du numéro de diapositive 14"/>
          <p:cNvSpPr>
            <a:spLocks noGrp="1"/>
          </p:cNvSpPr>
          <p:nvPr>
            <p:ph type="sldNum" sz="quarter" idx="12"/>
          </p:nvPr>
        </p:nvSpPr>
        <p:spPr/>
        <p:txBody>
          <a:bodyPr/>
          <a:lstStyle/>
          <a:p>
            <a:pPr>
              <a:defRPr/>
            </a:pPr>
            <a:fld id="{2A7020E6-ED99-9647-BB4F-31000EE8FEE0}" type="slidenum">
              <a:rPr lang="fr-FR" smtClean="0"/>
              <a:pPr>
                <a:defRPr/>
              </a:pPr>
              <a:t>6</a:t>
            </a:fld>
            <a:endParaRPr lang="fr-FR"/>
          </a:p>
        </p:txBody>
      </p:sp>
    </p:spTree>
    <p:extLst>
      <p:ext uri="{BB962C8B-B14F-4D97-AF65-F5344CB8AC3E}">
        <p14:creationId xmlns:p14="http://schemas.microsoft.com/office/powerpoint/2010/main" val="40389963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Autofit/>
          </a:bodyPr>
          <a:lstStyle/>
          <a:p>
            <a:r>
              <a:rPr lang="fr-FR" sz="3600" dirty="0"/>
              <a:t>Les enjeux </a:t>
            </a:r>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1461667423"/>
              </p:ext>
            </p:extLst>
          </p:nvPr>
        </p:nvGraphicFramePr>
        <p:xfrm>
          <a:off x="1041400" y="1981200"/>
          <a:ext cx="7543800" cy="454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Espace réservé du numéro de diapositive 1"/>
          <p:cNvSpPr>
            <a:spLocks noGrp="1"/>
          </p:cNvSpPr>
          <p:nvPr>
            <p:ph type="sldNum" sz="quarter" idx="12"/>
          </p:nvPr>
        </p:nvSpPr>
        <p:spPr/>
        <p:txBody>
          <a:bodyPr/>
          <a:lstStyle/>
          <a:p>
            <a:pPr>
              <a:defRPr/>
            </a:pPr>
            <a:fld id="{5588B3DB-5DF0-5040-89F0-C32762552F17}" type="slidenum">
              <a:rPr lang="fr-FR" smtClean="0"/>
              <a:pPr>
                <a:defRPr/>
              </a:pPr>
              <a:t>60</a:t>
            </a:fld>
            <a:endParaRPr lang="fr-FR"/>
          </a:p>
        </p:txBody>
      </p:sp>
      <p:pic>
        <p:nvPicPr>
          <p:cNvPr id="6" name="Image 5"/>
          <p:cNvPicPr>
            <a:picLocks noChangeAspect="1"/>
          </p:cNvPicPr>
          <p:nvPr/>
        </p:nvPicPr>
        <p:blipFill>
          <a:blip r:embed="rId8"/>
          <a:stretch>
            <a:fillRect/>
          </a:stretch>
        </p:blipFill>
        <p:spPr>
          <a:xfrm>
            <a:off x="7746837" y="0"/>
            <a:ext cx="747876" cy="520183"/>
          </a:xfrm>
          <a:prstGeom prst="rect">
            <a:avLst/>
          </a:prstGeom>
        </p:spPr>
      </p:pic>
    </p:spTree>
    <p:extLst>
      <p:ext uri="{BB962C8B-B14F-4D97-AF65-F5344CB8AC3E}">
        <p14:creationId xmlns:p14="http://schemas.microsoft.com/office/powerpoint/2010/main" val="42817356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1041400" y="1008063"/>
            <a:ext cx="7543800" cy="598795"/>
          </a:xfrm>
        </p:spPr>
        <p:txBody>
          <a:bodyPr/>
          <a:lstStyle/>
          <a:p>
            <a:r>
              <a:rPr lang="fr-FR" dirty="0"/>
              <a:t>Les principes </a:t>
            </a:r>
            <a:br>
              <a:rPr lang="fr-FR" dirty="0"/>
            </a:br>
            <a:endParaRPr lang="fr-FR" dirty="0"/>
          </a:p>
        </p:txBody>
      </p:sp>
      <p:graphicFrame>
        <p:nvGraphicFramePr>
          <p:cNvPr id="16" name="Espace réservé du contenu 15"/>
          <p:cNvGraphicFramePr>
            <a:graphicFrameLocks noGrp="1"/>
          </p:cNvGraphicFramePr>
          <p:nvPr>
            <p:ph idx="1"/>
            <p:extLst>
              <p:ext uri="{D42A27DB-BD31-4B8C-83A1-F6EECF244321}">
                <p14:modId xmlns:p14="http://schemas.microsoft.com/office/powerpoint/2010/main" val="2863023533"/>
              </p:ext>
            </p:extLst>
          </p:nvPr>
        </p:nvGraphicFramePr>
        <p:xfrm>
          <a:off x="1041400" y="1981200"/>
          <a:ext cx="7543800" cy="454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Espace réservé du numéro de diapositive 1"/>
          <p:cNvSpPr>
            <a:spLocks noGrp="1"/>
          </p:cNvSpPr>
          <p:nvPr>
            <p:ph type="sldNum" sz="quarter" idx="12"/>
          </p:nvPr>
        </p:nvSpPr>
        <p:spPr/>
        <p:txBody>
          <a:bodyPr/>
          <a:lstStyle/>
          <a:p>
            <a:pPr>
              <a:defRPr/>
            </a:pPr>
            <a:fld id="{2A7020E6-ED99-9647-BB4F-31000EE8FEE0}" type="slidenum">
              <a:rPr lang="fr-FR" smtClean="0"/>
              <a:pPr>
                <a:defRPr/>
              </a:pPr>
              <a:t>61</a:t>
            </a:fld>
            <a:endParaRPr lang="fr-FR"/>
          </a:p>
        </p:txBody>
      </p:sp>
      <p:pic>
        <p:nvPicPr>
          <p:cNvPr id="7" name="Image 6"/>
          <p:cNvPicPr>
            <a:picLocks noChangeAspect="1"/>
          </p:cNvPicPr>
          <p:nvPr/>
        </p:nvPicPr>
        <p:blipFill>
          <a:blip r:embed="rId8"/>
          <a:stretch>
            <a:fillRect/>
          </a:stretch>
        </p:blipFill>
        <p:spPr>
          <a:xfrm>
            <a:off x="7746837" y="0"/>
            <a:ext cx="747876" cy="520183"/>
          </a:xfrm>
          <a:prstGeom prst="rect">
            <a:avLst/>
          </a:prstGeom>
        </p:spPr>
      </p:pic>
    </p:spTree>
    <p:extLst>
      <p:ext uri="{BB962C8B-B14F-4D97-AF65-F5344CB8AC3E}">
        <p14:creationId xmlns:p14="http://schemas.microsoft.com/office/powerpoint/2010/main" val="14510491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60157" y="767167"/>
            <a:ext cx="7725043" cy="1214034"/>
          </a:xfrm>
        </p:spPr>
        <p:txBody>
          <a:bodyPr/>
          <a:lstStyle/>
          <a:p>
            <a:pPr algn="ctr"/>
            <a:r>
              <a:rPr lang="fr-FR" dirty="0">
                <a:solidFill>
                  <a:srgbClr val="FF0000"/>
                </a:solidFill>
              </a:rPr>
              <a:t>A NOTER </a:t>
            </a:r>
            <a:br>
              <a:rPr lang="fr-FR" dirty="0">
                <a:solidFill>
                  <a:srgbClr val="FF0000"/>
                </a:solidFill>
              </a:rPr>
            </a:br>
            <a:r>
              <a:rPr lang="fr-FR" dirty="0">
                <a:solidFill>
                  <a:srgbClr val="FF0000"/>
                </a:solidFill>
              </a:rPr>
              <a:t>pour les doctorants en CME</a:t>
            </a:r>
            <a:br>
              <a:rPr lang="fr-FR" dirty="0"/>
            </a:br>
            <a:endParaRPr lang="fr-FR" dirty="0"/>
          </a:p>
        </p:txBody>
      </p:sp>
      <p:sp>
        <p:nvSpPr>
          <p:cNvPr id="4" name="Espace réservé du numéro de diapositive 3"/>
          <p:cNvSpPr>
            <a:spLocks noGrp="1"/>
          </p:cNvSpPr>
          <p:nvPr>
            <p:ph type="sldNum" sz="quarter" idx="12"/>
          </p:nvPr>
        </p:nvSpPr>
        <p:spPr/>
        <p:txBody>
          <a:bodyPr/>
          <a:lstStyle/>
          <a:p>
            <a:pPr>
              <a:defRPr/>
            </a:pPr>
            <a:fld id="{2A7020E6-ED99-9647-BB4F-31000EE8FEE0}" type="slidenum">
              <a:rPr lang="fr-FR" smtClean="0"/>
              <a:pPr>
                <a:defRPr/>
              </a:pPr>
              <a:t>62</a:t>
            </a:fld>
            <a:endParaRPr lang="fr-FR"/>
          </a:p>
        </p:txBody>
      </p:sp>
      <p:sp>
        <p:nvSpPr>
          <p:cNvPr id="3" name="Espace réservé du contenu 2">
            <a:extLst>
              <a:ext uri="{FF2B5EF4-FFF2-40B4-BE49-F238E27FC236}">
                <a16:creationId xmlns:a16="http://schemas.microsoft.com/office/drawing/2014/main" id="{7FF1DF41-A663-DE40-85A3-E04E1FAA74A0}"/>
              </a:ext>
            </a:extLst>
          </p:cNvPr>
          <p:cNvSpPr>
            <a:spLocks noGrp="1"/>
          </p:cNvSpPr>
          <p:nvPr>
            <p:ph idx="1"/>
          </p:nvPr>
        </p:nvSpPr>
        <p:spPr>
          <a:xfrm>
            <a:off x="1041400" y="2260314"/>
            <a:ext cx="7543800" cy="4267485"/>
          </a:xfrm>
        </p:spPr>
        <p:txBody>
          <a:bodyPr/>
          <a:lstStyle/>
          <a:p>
            <a:r>
              <a:rPr lang="fr-FR" sz="2600" b="0" dirty="0"/>
              <a:t>CME = charge de mission d’enseignement (64H annuelles) </a:t>
            </a:r>
          </a:p>
          <a:p>
            <a:r>
              <a:rPr lang="fr-FR" sz="2600" b="0" dirty="0"/>
              <a:t>Formation obligatoire à la pédagogie 40H</a:t>
            </a:r>
          </a:p>
          <a:p>
            <a:r>
              <a:rPr lang="fr-FR" sz="2600" b="0" dirty="0"/>
              <a:t>Programme spécifique pour les doctorants</a:t>
            </a:r>
          </a:p>
          <a:p>
            <a:r>
              <a:rPr lang="fr-FR" sz="2600" b="0" dirty="0"/>
              <a:t>Proposé par le Centre d’innovation pédagogique et d’évaluation</a:t>
            </a:r>
          </a:p>
          <a:p>
            <a:r>
              <a:rPr lang="fr-FR" sz="2600" b="0" dirty="0">
                <a:hlinkClick r:id="rId3"/>
              </a:rPr>
              <a:t>https://www.univ-amu.fr/fr/public/les-formations-du-cipe</a:t>
            </a:r>
            <a:endParaRPr lang="fr-FR" sz="2600" b="0" dirty="0"/>
          </a:p>
          <a:p>
            <a:endParaRPr lang="fr-FR" sz="2600" b="0" dirty="0"/>
          </a:p>
        </p:txBody>
      </p:sp>
    </p:spTree>
    <p:extLst>
      <p:ext uri="{BB962C8B-B14F-4D97-AF65-F5344CB8AC3E}">
        <p14:creationId xmlns:p14="http://schemas.microsoft.com/office/powerpoint/2010/main" val="29291412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FR" dirty="0"/>
              <a:t>Formations scientifiques</a:t>
            </a:r>
          </a:p>
        </p:txBody>
      </p:sp>
      <p:graphicFrame>
        <p:nvGraphicFramePr>
          <p:cNvPr id="16" name="Espace réservé du contenu 15"/>
          <p:cNvGraphicFramePr>
            <a:graphicFrameLocks noGrp="1"/>
          </p:cNvGraphicFramePr>
          <p:nvPr>
            <p:ph idx="1"/>
            <p:extLst>
              <p:ext uri="{D42A27DB-BD31-4B8C-83A1-F6EECF244321}">
                <p14:modId xmlns:p14="http://schemas.microsoft.com/office/powerpoint/2010/main" val="3847815580"/>
              </p:ext>
            </p:extLst>
          </p:nvPr>
        </p:nvGraphicFramePr>
        <p:xfrm>
          <a:off x="1041400" y="1981200"/>
          <a:ext cx="7543800" cy="454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Espace réservé du numéro de diapositive 1"/>
          <p:cNvSpPr>
            <a:spLocks noGrp="1"/>
          </p:cNvSpPr>
          <p:nvPr>
            <p:ph type="sldNum" sz="quarter" idx="12"/>
          </p:nvPr>
        </p:nvSpPr>
        <p:spPr/>
        <p:txBody>
          <a:bodyPr/>
          <a:lstStyle/>
          <a:p>
            <a:pPr>
              <a:defRPr/>
            </a:pPr>
            <a:fld id="{2A7020E6-ED99-9647-BB4F-31000EE8FEE0}" type="slidenum">
              <a:rPr lang="fr-FR" smtClean="0"/>
              <a:pPr>
                <a:defRPr/>
              </a:pPr>
              <a:t>63</a:t>
            </a:fld>
            <a:endParaRPr lang="fr-FR"/>
          </a:p>
        </p:txBody>
      </p:sp>
      <p:pic>
        <p:nvPicPr>
          <p:cNvPr id="7" name="Image 6"/>
          <p:cNvPicPr>
            <a:picLocks noChangeAspect="1"/>
          </p:cNvPicPr>
          <p:nvPr/>
        </p:nvPicPr>
        <p:blipFill>
          <a:blip r:embed="rId8"/>
          <a:stretch>
            <a:fillRect/>
          </a:stretch>
        </p:blipFill>
        <p:spPr>
          <a:xfrm>
            <a:off x="7746837" y="0"/>
            <a:ext cx="747876" cy="520183"/>
          </a:xfrm>
          <a:prstGeom prst="rect">
            <a:avLst/>
          </a:prstGeom>
        </p:spPr>
      </p:pic>
    </p:spTree>
    <p:extLst>
      <p:ext uri="{BB962C8B-B14F-4D97-AF65-F5344CB8AC3E}">
        <p14:creationId xmlns:p14="http://schemas.microsoft.com/office/powerpoint/2010/main" val="3462874488"/>
      </p:ext>
    </p:extLst>
  </p:cSld>
  <p:clrMapOvr>
    <a:masterClrMapping/>
  </p:clrMapOvr>
  <p:transition spd="slow">
    <p:pull/>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FR" dirty="0"/>
              <a:t>Le mode d’emploi</a:t>
            </a:r>
          </a:p>
        </p:txBody>
      </p:sp>
      <p:graphicFrame>
        <p:nvGraphicFramePr>
          <p:cNvPr id="16" name="Espace réservé du contenu 15"/>
          <p:cNvGraphicFramePr>
            <a:graphicFrameLocks noGrp="1"/>
          </p:cNvGraphicFramePr>
          <p:nvPr>
            <p:ph idx="1"/>
            <p:extLst>
              <p:ext uri="{D42A27DB-BD31-4B8C-83A1-F6EECF244321}">
                <p14:modId xmlns:p14="http://schemas.microsoft.com/office/powerpoint/2010/main" val="482154870"/>
              </p:ext>
            </p:extLst>
          </p:nvPr>
        </p:nvGraphicFramePr>
        <p:xfrm>
          <a:off x="1041400" y="1981200"/>
          <a:ext cx="7543800" cy="454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Espace réservé du numéro de diapositive 1"/>
          <p:cNvSpPr>
            <a:spLocks noGrp="1"/>
          </p:cNvSpPr>
          <p:nvPr>
            <p:ph type="sldNum" sz="quarter" idx="12"/>
          </p:nvPr>
        </p:nvSpPr>
        <p:spPr/>
        <p:txBody>
          <a:bodyPr/>
          <a:lstStyle/>
          <a:p>
            <a:pPr>
              <a:defRPr/>
            </a:pPr>
            <a:fld id="{2A7020E6-ED99-9647-BB4F-31000EE8FEE0}" type="slidenum">
              <a:rPr lang="fr-FR" smtClean="0"/>
              <a:pPr>
                <a:defRPr/>
              </a:pPr>
              <a:t>64</a:t>
            </a:fld>
            <a:endParaRPr lang="fr-FR"/>
          </a:p>
        </p:txBody>
      </p:sp>
      <p:pic>
        <p:nvPicPr>
          <p:cNvPr id="7" name="Image 6"/>
          <p:cNvPicPr>
            <a:picLocks noChangeAspect="1"/>
          </p:cNvPicPr>
          <p:nvPr/>
        </p:nvPicPr>
        <p:blipFill>
          <a:blip r:embed="rId8"/>
          <a:stretch>
            <a:fillRect/>
          </a:stretch>
        </p:blipFill>
        <p:spPr>
          <a:xfrm>
            <a:off x="7746837" y="0"/>
            <a:ext cx="747876" cy="520183"/>
          </a:xfrm>
          <a:prstGeom prst="rect">
            <a:avLst/>
          </a:prstGeom>
        </p:spPr>
      </p:pic>
    </p:spTree>
    <p:extLst>
      <p:ext uri="{BB962C8B-B14F-4D97-AF65-F5344CB8AC3E}">
        <p14:creationId xmlns:p14="http://schemas.microsoft.com/office/powerpoint/2010/main" val="31728492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31270D0A-A401-1C4D-96DB-C8D5851838ED}"/>
              </a:ext>
            </a:extLst>
          </p:cNvPr>
          <p:cNvSpPr>
            <a:spLocks noGrp="1"/>
          </p:cNvSpPr>
          <p:nvPr>
            <p:ph type="title"/>
          </p:nvPr>
        </p:nvSpPr>
        <p:spPr>
          <a:xfrm>
            <a:off x="1041400" y="1008063"/>
            <a:ext cx="7543800" cy="810463"/>
          </a:xfrm>
        </p:spPr>
        <p:txBody>
          <a:bodyPr/>
          <a:lstStyle/>
          <a:p>
            <a:r>
              <a:rPr lang="fr-FR" dirty="0"/>
              <a:t>Formations hors-catalogues</a:t>
            </a:r>
          </a:p>
        </p:txBody>
      </p:sp>
      <p:sp>
        <p:nvSpPr>
          <p:cNvPr id="6" name="Espace réservé du contenu 5">
            <a:extLst>
              <a:ext uri="{FF2B5EF4-FFF2-40B4-BE49-F238E27FC236}">
                <a16:creationId xmlns:a16="http://schemas.microsoft.com/office/drawing/2014/main" id="{26F0C9FC-6349-5140-B9CA-6AF2D0B4F77D}"/>
              </a:ext>
            </a:extLst>
          </p:cNvPr>
          <p:cNvSpPr>
            <a:spLocks noGrp="1"/>
          </p:cNvSpPr>
          <p:nvPr>
            <p:ph idx="1"/>
          </p:nvPr>
        </p:nvSpPr>
        <p:spPr>
          <a:xfrm>
            <a:off x="576975" y="1952090"/>
            <a:ext cx="7543800" cy="4149073"/>
          </a:xfrm>
        </p:spPr>
        <p:txBody>
          <a:bodyPr/>
          <a:lstStyle/>
          <a:p>
            <a:pPr algn="just"/>
            <a:r>
              <a:rPr lang="fr-FR" sz="1800" b="0" dirty="0"/>
              <a:t>Il est possible de valoriser des </a:t>
            </a:r>
            <a:r>
              <a:rPr lang="fr-FR" sz="1800" b="0" dirty="0">
                <a:solidFill>
                  <a:srgbClr val="C00000"/>
                </a:solidFill>
              </a:rPr>
              <a:t>formations « hors catalogue » </a:t>
            </a:r>
            <a:r>
              <a:rPr lang="fr-FR" sz="1800" b="0" dirty="0"/>
              <a:t>organisées par les Unités de Recherche (UR) ou par des structures extérieures, mais également des participations à des activités scientifiques (Journées d‘étude, colloques).</a:t>
            </a:r>
          </a:p>
          <a:p>
            <a:pPr algn="just"/>
            <a:r>
              <a:rPr lang="fr-FR" sz="1800" b="0" dirty="0"/>
              <a:t>La prise en compte de ces formations ou actions extérieures relève de l’ED qui effectue la validation au cas par cas à partir du </a:t>
            </a:r>
            <a:r>
              <a:rPr lang="fr-FR" sz="1800" b="0" dirty="0">
                <a:hlinkClick r:id="rId2"/>
              </a:rPr>
              <a:t>référentiel</a:t>
            </a:r>
            <a:r>
              <a:rPr lang="fr-FR" sz="1800" b="0" dirty="0"/>
              <a:t> établi par le conseil de l’ED.</a:t>
            </a:r>
          </a:p>
          <a:p>
            <a:pPr algn="just"/>
            <a:r>
              <a:rPr lang="fr-FR" sz="1800" b="0" dirty="0"/>
              <a:t>Les doctorants doivent déclarer ces activités dans leur espace personnel ADUM au titre des formations « hors catalogue » et joindre une </a:t>
            </a:r>
            <a:r>
              <a:rPr lang="fr-FR" sz="1800" b="0" dirty="0">
                <a:hlinkClick r:id="rId3"/>
              </a:rPr>
              <a:t>attestation de suivi</a:t>
            </a:r>
            <a:r>
              <a:rPr lang="fr-FR" sz="1800" b="0" dirty="0"/>
              <a:t> signée par l’organisateur</a:t>
            </a:r>
            <a:r>
              <a:rPr lang="fr-FR" sz="1800" dirty="0"/>
              <a:t>.</a:t>
            </a:r>
          </a:p>
          <a:p>
            <a:pPr algn="just"/>
            <a:r>
              <a:rPr lang="fr-FR" sz="1800" b="0" dirty="0"/>
              <a:t>Le mode d’emploi, le référentiel et un modèle d’attestation de suivi sont disponibles sur le site de l’ED. </a:t>
            </a:r>
          </a:p>
          <a:p>
            <a:pPr marL="0" indent="0" algn="just">
              <a:buNone/>
            </a:pPr>
            <a:endParaRPr lang="fr-FR" sz="1800" b="0" dirty="0">
              <a:solidFill>
                <a:srgbClr val="FF0000"/>
              </a:solidFill>
              <a:latin typeface="Arial" panose="020B0604020202020204" pitchFamily="34" charset="0"/>
              <a:ea typeface="Verdana" panose="020B060403050404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9C4A14F5-C8DD-344B-8B22-EB0ABEE206F4}"/>
              </a:ext>
            </a:extLst>
          </p:cNvPr>
          <p:cNvSpPr>
            <a:spLocks noGrp="1"/>
          </p:cNvSpPr>
          <p:nvPr>
            <p:ph type="sldNum" sz="quarter" idx="12"/>
          </p:nvPr>
        </p:nvSpPr>
        <p:spPr/>
        <p:txBody>
          <a:bodyPr/>
          <a:lstStyle/>
          <a:p>
            <a:pPr>
              <a:defRPr/>
            </a:pPr>
            <a:fld id="{F18A0350-D2DB-2B4E-A40D-35651EF7C659}" type="slidenum">
              <a:rPr lang="fr-FR" smtClean="0"/>
              <a:pPr>
                <a:defRPr/>
              </a:pPr>
              <a:t>65</a:t>
            </a:fld>
            <a:endParaRPr lang="fr-FR"/>
          </a:p>
        </p:txBody>
      </p:sp>
      <p:pic>
        <p:nvPicPr>
          <p:cNvPr id="4" name="Image 3">
            <a:extLst>
              <a:ext uri="{FF2B5EF4-FFF2-40B4-BE49-F238E27FC236}">
                <a16:creationId xmlns:a16="http://schemas.microsoft.com/office/drawing/2014/main" id="{1A2223DC-67B9-F746-BDC3-B3ACD7572021}"/>
              </a:ext>
            </a:extLst>
          </p:cNvPr>
          <p:cNvPicPr>
            <a:picLocks noChangeAspect="1"/>
          </p:cNvPicPr>
          <p:nvPr/>
        </p:nvPicPr>
        <p:blipFill>
          <a:blip r:embed="rId4"/>
          <a:stretch>
            <a:fillRect/>
          </a:stretch>
        </p:blipFill>
        <p:spPr>
          <a:xfrm>
            <a:off x="7746837" y="0"/>
            <a:ext cx="747876" cy="625642"/>
          </a:xfrm>
          <a:prstGeom prst="rect">
            <a:avLst/>
          </a:prstGeom>
        </p:spPr>
      </p:pic>
    </p:spTree>
    <p:extLst>
      <p:ext uri="{BB962C8B-B14F-4D97-AF65-F5344CB8AC3E}">
        <p14:creationId xmlns:p14="http://schemas.microsoft.com/office/powerpoint/2010/main" val="30230737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FR" dirty="0"/>
              <a:t>Formations proposées par l’ED</a:t>
            </a:r>
            <a:br>
              <a:rPr lang="fr-FR" dirty="0"/>
            </a:br>
            <a:endParaRPr lang="fr-FR" dirty="0"/>
          </a:p>
        </p:txBody>
      </p:sp>
      <p:sp>
        <p:nvSpPr>
          <p:cNvPr id="2" name="Espace réservé du numéro de diapositive 1"/>
          <p:cNvSpPr>
            <a:spLocks noGrp="1"/>
          </p:cNvSpPr>
          <p:nvPr>
            <p:ph type="sldNum" sz="quarter" idx="12"/>
          </p:nvPr>
        </p:nvSpPr>
        <p:spPr/>
        <p:txBody>
          <a:bodyPr/>
          <a:lstStyle/>
          <a:p>
            <a:pPr>
              <a:defRPr/>
            </a:pPr>
            <a:fld id="{2A7020E6-ED99-9647-BB4F-31000EE8FEE0}" type="slidenum">
              <a:rPr lang="fr-FR" smtClean="0"/>
              <a:pPr>
                <a:defRPr/>
              </a:pPr>
              <a:t>66</a:t>
            </a:fld>
            <a:endParaRPr lang="fr-FR"/>
          </a:p>
        </p:txBody>
      </p:sp>
      <p:pic>
        <p:nvPicPr>
          <p:cNvPr id="7" name="Image 6"/>
          <p:cNvPicPr>
            <a:picLocks noChangeAspect="1"/>
          </p:cNvPicPr>
          <p:nvPr/>
        </p:nvPicPr>
        <p:blipFill>
          <a:blip r:embed="rId3"/>
          <a:stretch>
            <a:fillRect/>
          </a:stretch>
        </p:blipFill>
        <p:spPr>
          <a:xfrm>
            <a:off x="7746837" y="0"/>
            <a:ext cx="747876" cy="520183"/>
          </a:xfrm>
          <a:prstGeom prst="rect">
            <a:avLst/>
          </a:prstGeom>
        </p:spPr>
      </p:pic>
      <p:pic>
        <p:nvPicPr>
          <p:cNvPr id="5" name="Espace réservé du contenu 4">
            <a:extLst>
              <a:ext uri="{FF2B5EF4-FFF2-40B4-BE49-F238E27FC236}">
                <a16:creationId xmlns:a16="http://schemas.microsoft.com/office/drawing/2014/main" id="{DF1360E4-01A9-8945-9CB5-446C6D77A127}"/>
              </a:ext>
            </a:extLst>
          </p:cNvPr>
          <p:cNvPicPr>
            <a:picLocks noGrp="1" noChangeAspect="1"/>
          </p:cNvPicPr>
          <p:nvPr>
            <p:ph idx="1"/>
          </p:nvPr>
        </p:nvPicPr>
        <p:blipFill>
          <a:blip r:embed="rId4">
            <a:extLst>
              <a:ext uri="{837473B0-CC2E-450A-ABE3-18F120FF3D39}">
                <a1611:picAttrSrcUrl xmlns:a1611="http://schemas.microsoft.com/office/drawing/2016/11/main" r:id="rId5"/>
              </a:ext>
            </a:extLst>
          </a:blip>
          <a:stretch>
            <a:fillRect/>
          </a:stretch>
        </p:blipFill>
        <p:spPr>
          <a:xfrm>
            <a:off x="1463040" y="1981200"/>
            <a:ext cx="5779008" cy="3972367"/>
          </a:xfrm>
        </p:spPr>
      </p:pic>
    </p:spTree>
    <p:extLst>
      <p:ext uri="{BB962C8B-B14F-4D97-AF65-F5344CB8AC3E}">
        <p14:creationId xmlns:p14="http://schemas.microsoft.com/office/powerpoint/2010/main" val="112996327"/>
      </p:ext>
    </p:extLst>
  </p:cSld>
  <p:clrMapOvr>
    <a:masterClrMapping/>
  </p:clrMapOvr>
  <p:transition spd="slow">
    <p:pull/>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1041400" y="1008064"/>
            <a:ext cx="7543800" cy="520183"/>
          </a:xfrm>
        </p:spPr>
        <p:txBody>
          <a:bodyPr/>
          <a:lstStyle/>
          <a:p>
            <a:r>
              <a:rPr lang="fr-FR" dirty="0"/>
              <a:t>Outils informatiques</a:t>
            </a:r>
            <a:br>
              <a:rPr lang="fr-FR" dirty="0"/>
            </a:br>
            <a:endParaRPr lang="fr-FR" dirty="0"/>
          </a:p>
        </p:txBody>
      </p:sp>
      <p:graphicFrame>
        <p:nvGraphicFramePr>
          <p:cNvPr id="16" name="Espace réservé du contenu 15"/>
          <p:cNvGraphicFramePr>
            <a:graphicFrameLocks noGrp="1"/>
          </p:cNvGraphicFramePr>
          <p:nvPr>
            <p:ph idx="1"/>
            <p:extLst>
              <p:ext uri="{D42A27DB-BD31-4B8C-83A1-F6EECF244321}">
                <p14:modId xmlns:p14="http://schemas.microsoft.com/office/powerpoint/2010/main" val="3980082019"/>
              </p:ext>
            </p:extLst>
          </p:nvPr>
        </p:nvGraphicFramePr>
        <p:xfrm>
          <a:off x="1026356" y="1528247"/>
          <a:ext cx="7558844" cy="48104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 6"/>
          <p:cNvPicPr>
            <a:picLocks noChangeAspect="1"/>
          </p:cNvPicPr>
          <p:nvPr/>
        </p:nvPicPr>
        <p:blipFill>
          <a:blip r:embed="rId8"/>
          <a:stretch>
            <a:fillRect/>
          </a:stretch>
        </p:blipFill>
        <p:spPr>
          <a:xfrm>
            <a:off x="7746837" y="0"/>
            <a:ext cx="747876" cy="520183"/>
          </a:xfrm>
          <a:prstGeom prst="rect">
            <a:avLst/>
          </a:prstGeom>
        </p:spPr>
      </p:pic>
      <p:sp>
        <p:nvSpPr>
          <p:cNvPr id="3" name="Espace réservé du numéro de diapositive 2"/>
          <p:cNvSpPr>
            <a:spLocks noGrp="1"/>
          </p:cNvSpPr>
          <p:nvPr>
            <p:ph type="sldNum" sz="quarter" idx="12"/>
          </p:nvPr>
        </p:nvSpPr>
        <p:spPr/>
        <p:txBody>
          <a:bodyPr/>
          <a:lstStyle/>
          <a:p>
            <a:pPr>
              <a:defRPr/>
            </a:pPr>
            <a:fld id="{2A7020E6-ED99-9647-BB4F-31000EE8FEE0}" type="slidenum">
              <a:rPr lang="fr-FR" smtClean="0"/>
              <a:pPr>
                <a:defRPr/>
              </a:pPr>
              <a:t>67</a:t>
            </a:fld>
            <a:endParaRPr lang="fr-FR"/>
          </a:p>
        </p:txBody>
      </p:sp>
    </p:spTree>
    <p:extLst>
      <p:ext uri="{BB962C8B-B14F-4D97-AF65-F5344CB8AC3E}">
        <p14:creationId xmlns:p14="http://schemas.microsoft.com/office/powerpoint/2010/main" val="3540732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1041400" y="1008063"/>
            <a:ext cx="7543800" cy="674433"/>
          </a:xfrm>
        </p:spPr>
        <p:txBody>
          <a:bodyPr/>
          <a:lstStyle/>
          <a:p>
            <a:r>
              <a:rPr lang="fr-FR" dirty="0"/>
              <a:t>Accompagnement de la thèse </a:t>
            </a:r>
          </a:p>
        </p:txBody>
      </p:sp>
      <p:graphicFrame>
        <p:nvGraphicFramePr>
          <p:cNvPr id="16" name="Espace réservé du contenu 15"/>
          <p:cNvGraphicFramePr>
            <a:graphicFrameLocks noGrp="1"/>
          </p:cNvGraphicFramePr>
          <p:nvPr>
            <p:ph idx="1"/>
            <p:extLst>
              <p:ext uri="{D42A27DB-BD31-4B8C-83A1-F6EECF244321}">
                <p14:modId xmlns:p14="http://schemas.microsoft.com/office/powerpoint/2010/main" val="2452472872"/>
              </p:ext>
            </p:extLst>
          </p:nvPr>
        </p:nvGraphicFramePr>
        <p:xfrm>
          <a:off x="1041400" y="1981200"/>
          <a:ext cx="7543800" cy="454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 6"/>
          <p:cNvPicPr>
            <a:picLocks noChangeAspect="1"/>
          </p:cNvPicPr>
          <p:nvPr/>
        </p:nvPicPr>
        <p:blipFill>
          <a:blip r:embed="rId8"/>
          <a:stretch>
            <a:fillRect/>
          </a:stretch>
        </p:blipFill>
        <p:spPr>
          <a:xfrm>
            <a:off x="7746837" y="0"/>
            <a:ext cx="747876" cy="520183"/>
          </a:xfrm>
          <a:prstGeom prst="rect">
            <a:avLst/>
          </a:prstGeom>
        </p:spPr>
      </p:pic>
      <p:sp>
        <p:nvSpPr>
          <p:cNvPr id="3" name="Espace réservé du numéro de diapositive 2"/>
          <p:cNvSpPr>
            <a:spLocks noGrp="1"/>
          </p:cNvSpPr>
          <p:nvPr>
            <p:ph type="sldNum" sz="quarter" idx="12"/>
          </p:nvPr>
        </p:nvSpPr>
        <p:spPr/>
        <p:txBody>
          <a:bodyPr/>
          <a:lstStyle/>
          <a:p>
            <a:pPr>
              <a:defRPr/>
            </a:pPr>
            <a:fld id="{2A7020E6-ED99-9647-BB4F-31000EE8FEE0}" type="slidenum">
              <a:rPr lang="fr-FR" smtClean="0"/>
              <a:pPr>
                <a:defRPr/>
              </a:pPr>
              <a:t>68</a:t>
            </a:fld>
            <a:endParaRPr lang="fr-FR"/>
          </a:p>
        </p:txBody>
      </p:sp>
    </p:spTree>
    <p:extLst>
      <p:ext uri="{BB962C8B-B14F-4D97-AF65-F5344CB8AC3E}">
        <p14:creationId xmlns:p14="http://schemas.microsoft.com/office/powerpoint/2010/main" val="337082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1041400" y="1008064"/>
            <a:ext cx="7749032" cy="779462"/>
          </a:xfrm>
        </p:spPr>
        <p:txBody>
          <a:bodyPr/>
          <a:lstStyle/>
          <a:p>
            <a:r>
              <a:rPr lang="fr-FR" dirty="0"/>
              <a:t>Séminaires interdisciplinaires</a:t>
            </a:r>
          </a:p>
        </p:txBody>
      </p:sp>
      <p:graphicFrame>
        <p:nvGraphicFramePr>
          <p:cNvPr id="16" name="Espace réservé du contenu 15"/>
          <p:cNvGraphicFramePr>
            <a:graphicFrameLocks noGrp="1"/>
          </p:cNvGraphicFramePr>
          <p:nvPr>
            <p:ph idx="1"/>
            <p:extLst>
              <p:ext uri="{D42A27DB-BD31-4B8C-83A1-F6EECF244321}">
                <p14:modId xmlns:p14="http://schemas.microsoft.com/office/powerpoint/2010/main" val="1324229149"/>
              </p:ext>
            </p:extLst>
          </p:nvPr>
        </p:nvGraphicFramePr>
        <p:xfrm>
          <a:off x="1041400" y="1579418"/>
          <a:ext cx="7543800" cy="49483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 6"/>
          <p:cNvPicPr>
            <a:picLocks noChangeAspect="1"/>
          </p:cNvPicPr>
          <p:nvPr/>
        </p:nvPicPr>
        <p:blipFill>
          <a:blip r:embed="rId8"/>
          <a:stretch>
            <a:fillRect/>
          </a:stretch>
        </p:blipFill>
        <p:spPr>
          <a:xfrm>
            <a:off x="7746837" y="0"/>
            <a:ext cx="747876" cy="520183"/>
          </a:xfrm>
          <a:prstGeom prst="rect">
            <a:avLst/>
          </a:prstGeom>
        </p:spPr>
      </p:pic>
      <p:sp>
        <p:nvSpPr>
          <p:cNvPr id="3" name="Espace réservé du numéro de diapositive 2"/>
          <p:cNvSpPr>
            <a:spLocks noGrp="1"/>
          </p:cNvSpPr>
          <p:nvPr>
            <p:ph type="sldNum" sz="quarter" idx="12"/>
          </p:nvPr>
        </p:nvSpPr>
        <p:spPr/>
        <p:txBody>
          <a:bodyPr/>
          <a:lstStyle/>
          <a:p>
            <a:pPr>
              <a:defRPr/>
            </a:pPr>
            <a:fld id="{2A7020E6-ED99-9647-BB4F-31000EE8FEE0}" type="slidenum">
              <a:rPr lang="fr-FR" smtClean="0"/>
              <a:pPr>
                <a:defRPr/>
              </a:pPr>
              <a:t>69</a:t>
            </a:fld>
            <a:endParaRPr lang="fr-FR"/>
          </a:p>
        </p:txBody>
      </p:sp>
    </p:spTree>
    <p:extLst>
      <p:ext uri="{BB962C8B-B14F-4D97-AF65-F5344CB8AC3E}">
        <p14:creationId xmlns:p14="http://schemas.microsoft.com/office/powerpoint/2010/main" val="3384076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sz="3600" dirty="0"/>
              <a:t>Chiffres clés (AMU 2021)</a:t>
            </a:r>
          </a:p>
        </p:txBody>
      </p:sp>
      <p:sp>
        <p:nvSpPr>
          <p:cNvPr id="5" name="Espace réservé du contenu 4"/>
          <p:cNvSpPr>
            <a:spLocks noGrp="1"/>
          </p:cNvSpPr>
          <p:nvPr>
            <p:ph idx="1"/>
          </p:nvPr>
        </p:nvSpPr>
        <p:spPr>
          <a:xfrm>
            <a:off x="1041400" y="2310224"/>
            <a:ext cx="7543800" cy="3304692"/>
          </a:xfrm>
        </p:spPr>
        <p:txBody>
          <a:bodyPr/>
          <a:lstStyle/>
          <a:p>
            <a:r>
              <a:rPr lang="fr-FR" sz="4400" b="0" dirty="0"/>
              <a:t>3300 doctorants</a:t>
            </a:r>
          </a:p>
          <a:p>
            <a:r>
              <a:rPr lang="fr-FR" sz="4400" b="0" dirty="0"/>
              <a:t>39% internationaux</a:t>
            </a:r>
          </a:p>
          <a:p>
            <a:r>
              <a:rPr lang="fr-FR" sz="4400" b="0" dirty="0"/>
              <a:t>600 diplômés</a:t>
            </a:r>
          </a:p>
          <a:p>
            <a:r>
              <a:rPr lang="fr-FR" sz="4400" b="0" dirty="0"/>
              <a:t>12 ED réunies dans un Collège Doctoral</a:t>
            </a:r>
          </a:p>
        </p:txBody>
      </p:sp>
      <p:pic>
        <p:nvPicPr>
          <p:cNvPr id="11" name="Image 10"/>
          <p:cNvPicPr>
            <a:picLocks noChangeAspect="1"/>
          </p:cNvPicPr>
          <p:nvPr/>
        </p:nvPicPr>
        <p:blipFill>
          <a:blip r:embed="rId3"/>
          <a:stretch>
            <a:fillRect/>
          </a:stretch>
        </p:blipFill>
        <p:spPr>
          <a:xfrm>
            <a:off x="7516211" y="0"/>
            <a:ext cx="713389" cy="550782"/>
          </a:xfrm>
          <a:prstGeom prst="rect">
            <a:avLst/>
          </a:prstGeom>
        </p:spPr>
      </p:pic>
      <p:sp>
        <p:nvSpPr>
          <p:cNvPr id="15" name="Espace réservé du numéro de diapositive 14"/>
          <p:cNvSpPr>
            <a:spLocks noGrp="1"/>
          </p:cNvSpPr>
          <p:nvPr>
            <p:ph type="sldNum" sz="quarter" idx="12"/>
          </p:nvPr>
        </p:nvSpPr>
        <p:spPr/>
        <p:txBody>
          <a:bodyPr/>
          <a:lstStyle/>
          <a:p>
            <a:pPr>
              <a:defRPr/>
            </a:pPr>
            <a:fld id="{2A7020E6-ED99-9647-BB4F-31000EE8FEE0}" type="slidenum">
              <a:rPr lang="fr-FR" smtClean="0"/>
              <a:pPr>
                <a:defRPr/>
              </a:pPr>
              <a:t>7</a:t>
            </a:fld>
            <a:endParaRPr lang="fr-FR"/>
          </a:p>
        </p:txBody>
      </p:sp>
    </p:spTree>
    <p:extLst>
      <p:ext uri="{BB962C8B-B14F-4D97-AF65-F5344CB8AC3E}">
        <p14:creationId xmlns:p14="http://schemas.microsoft.com/office/powerpoint/2010/main" val="11234529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1041400" y="1008064"/>
            <a:ext cx="7749032" cy="779462"/>
          </a:xfrm>
        </p:spPr>
        <p:txBody>
          <a:bodyPr/>
          <a:lstStyle/>
          <a:p>
            <a:r>
              <a:rPr lang="fr-FR" dirty="0"/>
              <a:t>Préparation de l’après thèse</a:t>
            </a:r>
          </a:p>
        </p:txBody>
      </p:sp>
      <p:graphicFrame>
        <p:nvGraphicFramePr>
          <p:cNvPr id="16" name="Espace réservé du contenu 15"/>
          <p:cNvGraphicFramePr>
            <a:graphicFrameLocks noGrp="1"/>
          </p:cNvGraphicFramePr>
          <p:nvPr>
            <p:ph idx="1"/>
            <p:extLst>
              <p:ext uri="{D42A27DB-BD31-4B8C-83A1-F6EECF244321}">
                <p14:modId xmlns:p14="http://schemas.microsoft.com/office/powerpoint/2010/main" val="1642227896"/>
              </p:ext>
            </p:extLst>
          </p:nvPr>
        </p:nvGraphicFramePr>
        <p:xfrm>
          <a:off x="1041400" y="1579418"/>
          <a:ext cx="7543800" cy="49483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 6"/>
          <p:cNvPicPr>
            <a:picLocks noChangeAspect="1"/>
          </p:cNvPicPr>
          <p:nvPr/>
        </p:nvPicPr>
        <p:blipFill>
          <a:blip r:embed="rId8"/>
          <a:stretch>
            <a:fillRect/>
          </a:stretch>
        </p:blipFill>
        <p:spPr>
          <a:xfrm>
            <a:off x="7746837" y="0"/>
            <a:ext cx="747876" cy="520183"/>
          </a:xfrm>
          <a:prstGeom prst="rect">
            <a:avLst/>
          </a:prstGeom>
        </p:spPr>
      </p:pic>
      <p:sp>
        <p:nvSpPr>
          <p:cNvPr id="3" name="Espace réservé du numéro de diapositive 2"/>
          <p:cNvSpPr>
            <a:spLocks noGrp="1"/>
          </p:cNvSpPr>
          <p:nvPr>
            <p:ph type="sldNum" sz="quarter" idx="12"/>
          </p:nvPr>
        </p:nvSpPr>
        <p:spPr/>
        <p:txBody>
          <a:bodyPr/>
          <a:lstStyle/>
          <a:p>
            <a:pPr>
              <a:defRPr/>
            </a:pPr>
            <a:fld id="{2A7020E6-ED99-9647-BB4F-31000EE8FEE0}" type="slidenum">
              <a:rPr lang="fr-FR" smtClean="0"/>
              <a:pPr>
                <a:defRPr/>
              </a:pPr>
              <a:t>70</a:t>
            </a:fld>
            <a:endParaRPr lang="fr-FR"/>
          </a:p>
        </p:txBody>
      </p:sp>
    </p:spTree>
    <p:extLst>
      <p:ext uri="{BB962C8B-B14F-4D97-AF65-F5344CB8AC3E}">
        <p14:creationId xmlns:p14="http://schemas.microsoft.com/office/powerpoint/2010/main" val="813372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C906791-0161-9249-8191-EF197DDB8557}"/>
              </a:ext>
            </a:extLst>
          </p:cNvPr>
          <p:cNvSpPr>
            <a:spLocks noGrp="1"/>
          </p:cNvSpPr>
          <p:nvPr>
            <p:ph type="title"/>
          </p:nvPr>
        </p:nvSpPr>
        <p:spPr/>
        <p:txBody>
          <a:bodyPr/>
          <a:lstStyle/>
          <a:p>
            <a:r>
              <a:rPr lang="fr-FR" dirty="0"/>
              <a:t>Journée scientifique de l’ED 355</a:t>
            </a:r>
          </a:p>
        </p:txBody>
      </p:sp>
      <p:sp>
        <p:nvSpPr>
          <p:cNvPr id="7" name="Espace réservé du texte 6">
            <a:extLst>
              <a:ext uri="{FF2B5EF4-FFF2-40B4-BE49-F238E27FC236}">
                <a16:creationId xmlns:a16="http://schemas.microsoft.com/office/drawing/2014/main" id="{99ED654E-493F-0146-9984-F1AF3CCA1780}"/>
              </a:ext>
            </a:extLst>
          </p:cNvPr>
          <p:cNvSpPr>
            <a:spLocks noGrp="1"/>
          </p:cNvSpPr>
          <p:nvPr>
            <p:ph sz="half" idx="2"/>
          </p:nvPr>
        </p:nvSpPr>
        <p:spPr/>
        <p:txBody>
          <a:bodyPr/>
          <a:lstStyle/>
          <a:p>
            <a:pPr marL="0" indent="0">
              <a:buNone/>
            </a:pPr>
            <a:r>
              <a:rPr lang="fr-FR" sz="2400" dirty="0"/>
              <a:t>Organisée par les doctorants pour les doctorants</a:t>
            </a:r>
          </a:p>
          <a:p>
            <a:endParaRPr lang="fr-FR" sz="2400" dirty="0"/>
          </a:p>
          <a:p>
            <a:pPr marL="285750" indent="-285750">
              <a:buFontTx/>
              <a:buChar char="-"/>
            </a:pPr>
            <a:r>
              <a:rPr lang="fr-FR" sz="2400" dirty="0"/>
              <a:t>Concours de poster</a:t>
            </a:r>
          </a:p>
          <a:p>
            <a:pPr marL="285750" indent="-285750">
              <a:buFontTx/>
              <a:buChar char="-"/>
            </a:pPr>
            <a:r>
              <a:rPr lang="fr-FR" sz="2400" dirty="0"/>
              <a:t>Ateliers</a:t>
            </a:r>
          </a:p>
          <a:p>
            <a:pPr marL="285750" indent="-285750">
              <a:buFontTx/>
              <a:buChar char="-"/>
            </a:pPr>
            <a:r>
              <a:rPr lang="fr-FR" sz="2400" dirty="0"/>
              <a:t>Conférences</a:t>
            </a:r>
          </a:p>
          <a:p>
            <a:pPr marL="285750" indent="-285750">
              <a:buFontTx/>
              <a:buChar char="-"/>
            </a:pPr>
            <a:endParaRPr lang="fr-FR" sz="2400" dirty="0"/>
          </a:p>
          <a:p>
            <a:pPr marL="285750" indent="-285750">
              <a:buFontTx/>
              <a:buChar char="-"/>
            </a:pPr>
            <a:r>
              <a:rPr lang="fr-FR" sz="2400" dirty="0"/>
              <a:t>Prochaine édition</a:t>
            </a:r>
          </a:p>
          <a:p>
            <a:pPr marL="0" indent="0">
              <a:buNone/>
            </a:pPr>
            <a:r>
              <a:rPr lang="fr-FR" sz="2400" dirty="0"/>
              <a:t>Juin 2023 ?</a:t>
            </a:r>
          </a:p>
          <a:p>
            <a:endParaRPr lang="fr-FR" dirty="0"/>
          </a:p>
        </p:txBody>
      </p:sp>
      <p:sp>
        <p:nvSpPr>
          <p:cNvPr id="4" name="Espace réservé du numéro de diapositive 3">
            <a:extLst>
              <a:ext uri="{FF2B5EF4-FFF2-40B4-BE49-F238E27FC236}">
                <a16:creationId xmlns:a16="http://schemas.microsoft.com/office/drawing/2014/main" id="{2F361D51-159F-F84F-B88A-7E7496E01080}"/>
              </a:ext>
            </a:extLst>
          </p:cNvPr>
          <p:cNvSpPr>
            <a:spLocks noGrp="1"/>
          </p:cNvSpPr>
          <p:nvPr>
            <p:ph type="sldNum" sz="quarter" idx="12"/>
          </p:nvPr>
        </p:nvSpPr>
        <p:spPr/>
        <p:txBody>
          <a:bodyPr/>
          <a:lstStyle/>
          <a:p>
            <a:pPr>
              <a:defRPr/>
            </a:pPr>
            <a:fld id="{2A7020E6-ED99-9647-BB4F-31000EE8FEE0}" type="slidenum">
              <a:rPr lang="fr-FR" smtClean="0"/>
              <a:pPr>
                <a:defRPr/>
              </a:pPr>
              <a:t>71</a:t>
            </a:fld>
            <a:endParaRPr lang="fr-FR"/>
          </a:p>
        </p:txBody>
      </p:sp>
      <p:pic>
        <p:nvPicPr>
          <p:cNvPr id="10" name="Image 9">
            <a:extLst>
              <a:ext uri="{FF2B5EF4-FFF2-40B4-BE49-F238E27FC236}">
                <a16:creationId xmlns:a16="http://schemas.microsoft.com/office/drawing/2014/main" id="{CA00DDA9-849C-3C4B-8DE4-D02546AE70F7}"/>
              </a:ext>
            </a:extLst>
          </p:cNvPr>
          <p:cNvPicPr>
            <a:picLocks noChangeAspect="1"/>
          </p:cNvPicPr>
          <p:nvPr/>
        </p:nvPicPr>
        <p:blipFill>
          <a:blip r:embed="rId4"/>
          <a:stretch>
            <a:fillRect/>
          </a:stretch>
        </p:blipFill>
        <p:spPr>
          <a:xfrm>
            <a:off x="7746837" y="0"/>
            <a:ext cx="747876" cy="520183"/>
          </a:xfrm>
          <a:prstGeom prst="rect">
            <a:avLst/>
          </a:prstGeom>
        </p:spPr>
      </p:pic>
      <p:graphicFrame>
        <p:nvGraphicFramePr>
          <p:cNvPr id="8" name="Espace réservé du contenu 7">
            <a:extLst>
              <a:ext uri="{FF2B5EF4-FFF2-40B4-BE49-F238E27FC236}">
                <a16:creationId xmlns:a16="http://schemas.microsoft.com/office/drawing/2014/main" id="{35B92170-546C-4247-8B38-1882732879BA}"/>
              </a:ext>
            </a:extLst>
          </p:cNvPr>
          <p:cNvGraphicFramePr>
            <a:graphicFrameLocks noGrp="1" noChangeAspect="1"/>
          </p:cNvGraphicFramePr>
          <p:nvPr>
            <p:ph sz="half" idx="1"/>
            <p:extLst>
              <p:ext uri="{D42A27DB-BD31-4B8C-83A1-F6EECF244321}">
                <p14:modId xmlns:p14="http://schemas.microsoft.com/office/powerpoint/2010/main" val="3955357097"/>
              </p:ext>
            </p:extLst>
          </p:nvPr>
        </p:nvGraphicFramePr>
        <p:xfrm>
          <a:off x="1257300" y="1600200"/>
          <a:ext cx="3198813" cy="4525963"/>
        </p:xfrm>
        <a:graphic>
          <a:graphicData uri="http://schemas.openxmlformats.org/presentationml/2006/ole">
            <mc:AlternateContent xmlns:mc="http://schemas.openxmlformats.org/markup-compatibility/2006">
              <mc:Choice xmlns:v="urn:schemas-microsoft-com:vml" Requires="v">
                <p:oleObj spid="_x0000_s1032" name="Acrobat Document" r:id="rId5" imgW="7556278" imgH="10693356" progId="Acrobat.Document.DC">
                  <p:embed/>
                </p:oleObj>
              </mc:Choice>
              <mc:Fallback>
                <p:oleObj name="Acrobat Document" r:id="rId5" imgW="7556278" imgH="10693356" progId="Acrobat.Document.DC">
                  <p:embed/>
                  <p:pic>
                    <p:nvPicPr>
                      <p:cNvPr id="0" name=""/>
                      <p:cNvPicPr/>
                      <p:nvPr/>
                    </p:nvPicPr>
                    <p:blipFill>
                      <a:blip r:embed="rId6"/>
                      <a:stretch>
                        <a:fillRect/>
                      </a:stretch>
                    </p:blipFill>
                    <p:spPr>
                      <a:xfrm>
                        <a:off x="1257300" y="1600200"/>
                        <a:ext cx="3198813" cy="4525963"/>
                      </a:xfrm>
                      <a:prstGeom prst="rect">
                        <a:avLst/>
                      </a:prstGeom>
                    </p:spPr>
                  </p:pic>
                </p:oleObj>
              </mc:Fallback>
            </mc:AlternateContent>
          </a:graphicData>
        </a:graphic>
      </p:graphicFrame>
    </p:spTree>
    <p:extLst>
      <p:ext uri="{BB962C8B-B14F-4D97-AF65-F5344CB8AC3E}">
        <p14:creationId xmlns:p14="http://schemas.microsoft.com/office/powerpoint/2010/main" val="38785034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br>
              <a:rPr lang="fr-FR" sz="4000" dirty="0"/>
            </a:br>
            <a:br>
              <a:rPr lang="fr-FR" sz="4000" dirty="0"/>
            </a:br>
            <a:br>
              <a:rPr lang="fr-FR" sz="4000" dirty="0"/>
            </a:br>
            <a:br>
              <a:rPr lang="fr-FR" sz="4000" dirty="0"/>
            </a:br>
            <a:br>
              <a:rPr lang="fr-FR" sz="4000" dirty="0"/>
            </a:br>
            <a:br>
              <a:rPr lang="fr-FR" sz="4000" dirty="0"/>
            </a:br>
            <a:r>
              <a:rPr lang="fr-FR" sz="4000" dirty="0"/>
              <a:t>Le doctorat : </a:t>
            </a:r>
            <a:br>
              <a:rPr lang="fr-FR" sz="4000" dirty="0"/>
            </a:br>
            <a:r>
              <a:rPr lang="fr-FR" sz="4000" dirty="0"/>
              <a:t>quelques précisions</a:t>
            </a:r>
            <a:br>
              <a:rPr lang="fr-FR" sz="4000" dirty="0"/>
            </a:br>
            <a:endParaRPr lang="fr-FR" sz="4000" dirty="0"/>
          </a:p>
        </p:txBody>
      </p:sp>
      <p:sp>
        <p:nvSpPr>
          <p:cNvPr id="9" name="Espace réservé du texte 8"/>
          <p:cNvSpPr>
            <a:spLocks noGrp="1"/>
          </p:cNvSpPr>
          <p:nvPr>
            <p:ph type="body" idx="1"/>
          </p:nvPr>
        </p:nvSpPr>
        <p:spPr>
          <a:xfrm>
            <a:off x="0" y="2402022"/>
            <a:ext cx="9144000" cy="1698243"/>
          </a:xfrm>
        </p:spPr>
        <p:txBody>
          <a:bodyPr/>
          <a:lstStyle/>
          <a:p>
            <a:pPr algn="ctr"/>
            <a:r>
              <a:rPr lang="fr-FR" sz="3600" dirty="0"/>
              <a:t>Merci de votre attention….</a:t>
            </a:r>
          </a:p>
        </p:txBody>
      </p:sp>
      <p:pic>
        <p:nvPicPr>
          <p:cNvPr id="5" name="Image 4"/>
          <p:cNvPicPr>
            <a:picLocks noChangeAspect="1"/>
          </p:cNvPicPr>
          <p:nvPr/>
        </p:nvPicPr>
        <p:blipFill>
          <a:blip r:embed="rId3"/>
          <a:stretch>
            <a:fillRect/>
          </a:stretch>
        </p:blipFill>
        <p:spPr>
          <a:xfrm>
            <a:off x="7746837" y="0"/>
            <a:ext cx="747876" cy="520183"/>
          </a:xfrm>
          <a:prstGeom prst="rect">
            <a:avLst/>
          </a:prstGeom>
        </p:spPr>
      </p:pic>
      <p:sp>
        <p:nvSpPr>
          <p:cNvPr id="3" name="Espace réservé du numéro de diapositive 2"/>
          <p:cNvSpPr>
            <a:spLocks noGrp="1"/>
          </p:cNvSpPr>
          <p:nvPr>
            <p:ph type="sldNum" sz="quarter" idx="12"/>
          </p:nvPr>
        </p:nvSpPr>
        <p:spPr/>
        <p:txBody>
          <a:bodyPr/>
          <a:lstStyle/>
          <a:p>
            <a:pPr>
              <a:defRPr/>
            </a:pPr>
            <a:fld id="{C1B71B93-BA34-3743-A689-6AFF916C723F}" type="slidenum">
              <a:rPr lang="fr-FR" smtClean="0"/>
              <a:pPr>
                <a:defRPr/>
              </a:pPr>
              <a:t>72</a:t>
            </a:fld>
            <a:endParaRPr lang="fr-FR"/>
          </a:p>
        </p:txBody>
      </p:sp>
    </p:spTree>
    <p:extLst>
      <p:ext uri="{BB962C8B-B14F-4D97-AF65-F5344CB8AC3E}">
        <p14:creationId xmlns:p14="http://schemas.microsoft.com/office/powerpoint/2010/main" val="3159913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br>
              <a:rPr lang="fr-FR" sz="4000" dirty="0"/>
            </a:br>
            <a:br>
              <a:rPr lang="fr-FR" sz="4000" dirty="0"/>
            </a:br>
            <a:br>
              <a:rPr lang="fr-FR" sz="4000" dirty="0"/>
            </a:br>
            <a:br>
              <a:rPr lang="fr-FR" sz="4000" dirty="0"/>
            </a:br>
            <a:br>
              <a:rPr lang="fr-FR" sz="4000" dirty="0"/>
            </a:br>
            <a:br>
              <a:rPr lang="fr-FR" sz="4000" dirty="0"/>
            </a:br>
            <a:r>
              <a:rPr lang="fr-FR" sz="4000" dirty="0"/>
              <a:t>Le doctorat : </a:t>
            </a:r>
            <a:br>
              <a:rPr lang="fr-FR" sz="4000" dirty="0"/>
            </a:br>
            <a:r>
              <a:rPr lang="fr-FR" sz="4000" dirty="0"/>
              <a:t>quelques précisions</a:t>
            </a:r>
            <a:br>
              <a:rPr lang="fr-FR" sz="4000" dirty="0"/>
            </a:br>
            <a:endParaRPr lang="fr-FR" sz="4000" dirty="0"/>
          </a:p>
        </p:txBody>
      </p:sp>
      <p:sp>
        <p:nvSpPr>
          <p:cNvPr id="9" name="Espace réservé du texte 8"/>
          <p:cNvSpPr>
            <a:spLocks noGrp="1"/>
          </p:cNvSpPr>
          <p:nvPr>
            <p:ph type="body" idx="1"/>
          </p:nvPr>
        </p:nvSpPr>
        <p:spPr>
          <a:xfrm>
            <a:off x="924674" y="3256907"/>
            <a:ext cx="6822163" cy="843357"/>
          </a:xfrm>
        </p:spPr>
        <p:txBody>
          <a:bodyPr/>
          <a:lstStyle/>
          <a:p>
            <a:pPr algn="ctr"/>
            <a:r>
              <a:rPr lang="fr-FR" sz="3600" dirty="0"/>
              <a:t>Programme </a:t>
            </a:r>
          </a:p>
          <a:p>
            <a:pPr algn="ctr"/>
            <a:r>
              <a:rPr lang="fr-FR" sz="3600" dirty="0"/>
              <a:t>de l’après-midi</a:t>
            </a:r>
          </a:p>
        </p:txBody>
      </p:sp>
      <p:pic>
        <p:nvPicPr>
          <p:cNvPr id="5" name="Image 4"/>
          <p:cNvPicPr>
            <a:picLocks noChangeAspect="1"/>
          </p:cNvPicPr>
          <p:nvPr/>
        </p:nvPicPr>
        <p:blipFill>
          <a:blip r:embed="rId3"/>
          <a:stretch>
            <a:fillRect/>
          </a:stretch>
        </p:blipFill>
        <p:spPr>
          <a:xfrm>
            <a:off x="7746837" y="0"/>
            <a:ext cx="747876" cy="520183"/>
          </a:xfrm>
          <a:prstGeom prst="rect">
            <a:avLst/>
          </a:prstGeom>
        </p:spPr>
      </p:pic>
      <p:sp>
        <p:nvSpPr>
          <p:cNvPr id="3" name="Espace réservé du numéro de diapositive 2"/>
          <p:cNvSpPr>
            <a:spLocks noGrp="1"/>
          </p:cNvSpPr>
          <p:nvPr>
            <p:ph type="sldNum" sz="quarter" idx="12"/>
          </p:nvPr>
        </p:nvSpPr>
        <p:spPr/>
        <p:txBody>
          <a:bodyPr/>
          <a:lstStyle/>
          <a:p>
            <a:pPr>
              <a:defRPr/>
            </a:pPr>
            <a:fld id="{C1B71B93-BA34-3743-A689-6AFF916C723F}" type="slidenum">
              <a:rPr lang="fr-FR" smtClean="0"/>
              <a:pPr>
                <a:defRPr/>
              </a:pPr>
              <a:t>73</a:t>
            </a:fld>
            <a:endParaRPr lang="fr-FR"/>
          </a:p>
        </p:txBody>
      </p:sp>
    </p:spTree>
    <p:extLst>
      <p:ext uri="{BB962C8B-B14F-4D97-AF65-F5344CB8AC3E}">
        <p14:creationId xmlns:p14="http://schemas.microsoft.com/office/powerpoint/2010/main" val="8635072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BF572B-8096-4E81-8665-E83A52320D47}"/>
              </a:ext>
            </a:extLst>
          </p:cNvPr>
          <p:cNvSpPr>
            <a:spLocks noGrp="1"/>
          </p:cNvSpPr>
          <p:nvPr>
            <p:ph type="title"/>
          </p:nvPr>
        </p:nvSpPr>
        <p:spPr>
          <a:xfrm>
            <a:off x="1174565" y="1008063"/>
            <a:ext cx="7543800" cy="973137"/>
          </a:xfrm>
        </p:spPr>
        <p:txBody>
          <a:bodyPr/>
          <a:lstStyle/>
          <a:p>
            <a:r>
              <a:rPr lang="fr-FR" dirty="0"/>
              <a:t>Informations</a:t>
            </a:r>
          </a:p>
        </p:txBody>
      </p:sp>
      <p:sp>
        <p:nvSpPr>
          <p:cNvPr id="3" name="Espace réservé du contenu 2">
            <a:extLst>
              <a:ext uri="{FF2B5EF4-FFF2-40B4-BE49-F238E27FC236}">
                <a16:creationId xmlns:a16="http://schemas.microsoft.com/office/drawing/2014/main" id="{85D1CFED-FD32-43FE-B717-0914E83857C4}"/>
              </a:ext>
            </a:extLst>
          </p:cNvPr>
          <p:cNvSpPr>
            <a:spLocks noGrp="1"/>
          </p:cNvSpPr>
          <p:nvPr>
            <p:ph idx="1"/>
          </p:nvPr>
        </p:nvSpPr>
        <p:spPr>
          <a:xfrm>
            <a:off x="863846" y="1617216"/>
            <a:ext cx="7543800" cy="4073722"/>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a:lstStyle/>
          <a:p>
            <a:pPr marL="0" indent="0">
              <a:buNone/>
            </a:pPr>
            <a:r>
              <a:rPr lang="fr-FR" dirty="0"/>
              <a:t> </a:t>
            </a:r>
          </a:p>
          <a:p>
            <a:r>
              <a:rPr lang="fr-FR" sz="2800" b="0" dirty="0">
                <a:latin typeface="Verdana" panose="020B0604030504040204" pitchFamily="34" charset="0"/>
                <a:ea typeface="Verdana" panose="020B0604030504040204" pitchFamily="34" charset="0"/>
              </a:rPr>
              <a:t>Service Respect et Egalité (AMU), </a:t>
            </a:r>
            <a:r>
              <a:rPr lang="fr-FR" sz="2800" b="0" i="1" dirty="0">
                <a:latin typeface="Verdana" panose="020B0604030504040204" pitchFamily="34" charset="0"/>
                <a:ea typeface="Verdana" panose="020B0604030504040204" pitchFamily="34" charset="0"/>
              </a:rPr>
              <a:t>Jordane Arnaud</a:t>
            </a:r>
          </a:p>
          <a:p>
            <a:r>
              <a:rPr lang="fr-FR" sz="2800" b="0" dirty="0">
                <a:latin typeface="Verdana" panose="020B0604030504040204" pitchFamily="34" charset="0"/>
                <a:ea typeface="Verdana" panose="020B0604030504040204" pitchFamily="34" charset="0"/>
              </a:rPr>
              <a:t>Direction des partenariats avec le monde socio-économique (DPMSE) – entreprenariat étudiant, </a:t>
            </a:r>
            <a:r>
              <a:rPr lang="fr-FR" sz="2800" b="0" i="1" dirty="0">
                <a:latin typeface="Verdana" panose="020B0604030504040204" pitchFamily="34" charset="0"/>
                <a:ea typeface="Verdana" panose="020B0604030504040204" pitchFamily="34" charset="0"/>
              </a:rPr>
              <a:t>Jean-Luc </a:t>
            </a:r>
            <a:r>
              <a:rPr lang="fr-FR" sz="2800" b="0" i="1" dirty="0" err="1">
                <a:latin typeface="Verdana" panose="020B0604030504040204" pitchFamily="34" charset="0"/>
                <a:ea typeface="Verdana" panose="020B0604030504040204" pitchFamily="34" charset="0"/>
              </a:rPr>
              <a:t>Tholozan</a:t>
            </a:r>
            <a:endParaRPr lang="fr-FR" sz="2800" b="0" i="1" dirty="0">
              <a:latin typeface="Verdana" panose="020B0604030504040204" pitchFamily="34" charset="0"/>
              <a:ea typeface="Verdana" panose="020B0604030504040204" pitchFamily="34" charset="0"/>
            </a:endParaRPr>
          </a:p>
          <a:p>
            <a:r>
              <a:rPr lang="fr-FR" sz="2800" b="0" dirty="0">
                <a:latin typeface="Verdana" panose="020B0604030504040204" pitchFamily="34" charset="0"/>
                <a:ea typeface="Verdana" panose="020B0604030504040204" pitchFamily="34" charset="0"/>
              </a:rPr>
              <a:t>Collectif des précaires de l’enseignement supérieur</a:t>
            </a:r>
          </a:p>
          <a:p>
            <a:endParaRPr lang="fr-FR" sz="2000" b="0" dirty="0">
              <a:latin typeface="+mj-lt"/>
            </a:endParaRPr>
          </a:p>
          <a:p>
            <a:pPr marL="0" indent="0" algn="ctr">
              <a:buNone/>
            </a:pPr>
            <a:endParaRPr lang="fr-FR" sz="2000" dirty="0">
              <a:solidFill>
                <a:schemeClr val="accent1">
                  <a:lumMod val="75000"/>
                </a:schemeClr>
              </a:solidFill>
              <a:latin typeface="+mj-lt"/>
            </a:endParaRPr>
          </a:p>
          <a:p>
            <a:endParaRPr lang="fr-FR" dirty="0"/>
          </a:p>
        </p:txBody>
      </p:sp>
      <p:sp>
        <p:nvSpPr>
          <p:cNvPr id="4" name="Espace réservé du numéro de diapositive 3">
            <a:extLst>
              <a:ext uri="{FF2B5EF4-FFF2-40B4-BE49-F238E27FC236}">
                <a16:creationId xmlns:a16="http://schemas.microsoft.com/office/drawing/2014/main" id="{825F7C31-AF15-446B-8AF3-8BFFEC6325E3}"/>
              </a:ext>
            </a:extLst>
          </p:cNvPr>
          <p:cNvSpPr>
            <a:spLocks noGrp="1"/>
          </p:cNvSpPr>
          <p:nvPr>
            <p:ph type="sldNum" sz="quarter" idx="12"/>
          </p:nvPr>
        </p:nvSpPr>
        <p:spPr/>
        <p:txBody>
          <a:bodyPr/>
          <a:lstStyle/>
          <a:p>
            <a:pPr>
              <a:defRPr/>
            </a:pPr>
            <a:fld id="{2A7020E6-ED99-9647-BB4F-31000EE8FEE0}" type="slidenum">
              <a:rPr lang="fr-FR" smtClean="0"/>
              <a:pPr>
                <a:defRPr/>
              </a:pPr>
              <a:t>74</a:t>
            </a:fld>
            <a:endParaRPr lang="fr-FR"/>
          </a:p>
        </p:txBody>
      </p:sp>
    </p:spTree>
    <p:extLst>
      <p:ext uri="{BB962C8B-B14F-4D97-AF65-F5344CB8AC3E}">
        <p14:creationId xmlns:p14="http://schemas.microsoft.com/office/powerpoint/2010/main" val="28941968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BF572B-8096-4E81-8665-E83A52320D47}"/>
              </a:ext>
            </a:extLst>
          </p:cNvPr>
          <p:cNvSpPr>
            <a:spLocks noGrp="1"/>
          </p:cNvSpPr>
          <p:nvPr>
            <p:ph type="title"/>
          </p:nvPr>
        </p:nvSpPr>
        <p:spPr>
          <a:xfrm>
            <a:off x="1174565" y="1008063"/>
            <a:ext cx="7543800" cy="973137"/>
          </a:xfrm>
        </p:spPr>
        <p:txBody>
          <a:bodyPr/>
          <a:lstStyle/>
          <a:p>
            <a:r>
              <a:rPr lang="fr-FR" dirty="0"/>
              <a:t>Rencontre avec vos représentants</a:t>
            </a:r>
            <a:br>
              <a:rPr lang="fr-FR" dirty="0"/>
            </a:br>
            <a:endParaRPr lang="fr-FR" dirty="0"/>
          </a:p>
        </p:txBody>
      </p:sp>
      <p:sp>
        <p:nvSpPr>
          <p:cNvPr id="3" name="Espace réservé du contenu 2">
            <a:extLst>
              <a:ext uri="{FF2B5EF4-FFF2-40B4-BE49-F238E27FC236}">
                <a16:creationId xmlns:a16="http://schemas.microsoft.com/office/drawing/2014/main" id="{85D1CFED-FD32-43FE-B717-0914E83857C4}"/>
              </a:ext>
            </a:extLst>
          </p:cNvPr>
          <p:cNvSpPr>
            <a:spLocks noGrp="1"/>
          </p:cNvSpPr>
          <p:nvPr>
            <p:ph idx="1"/>
          </p:nvPr>
        </p:nvSpPr>
        <p:spPr>
          <a:xfrm>
            <a:off x="791110" y="2081462"/>
            <a:ext cx="7784978" cy="360947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a:lstStyle/>
          <a:p>
            <a:pPr>
              <a:buFont typeface="Wingdings" pitchFamily="2" charset="2"/>
              <a:buChar char="q"/>
            </a:pPr>
            <a:r>
              <a:rPr lang="fr-FR" sz="2400" b="0" dirty="0"/>
              <a:t>Saida BELKADI (IREMAM)</a:t>
            </a:r>
          </a:p>
          <a:p>
            <a:pPr>
              <a:buFont typeface="Wingdings" pitchFamily="2" charset="2"/>
              <a:buChar char="q"/>
            </a:pPr>
            <a:r>
              <a:rPr lang="fr-FR" sz="2400" b="0" dirty="0" err="1"/>
              <a:t>Théotime</a:t>
            </a:r>
            <a:r>
              <a:rPr lang="fr-FR" sz="2400" b="0" dirty="0"/>
              <a:t> CHABRE (LAMES)</a:t>
            </a:r>
          </a:p>
          <a:p>
            <a:pPr>
              <a:buFont typeface="Wingdings" pitchFamily="2" charset="2"/>
              <a:buChar char="q"/>
            </a:pPr>
            <a:r>
              <a:rPr lang="fr-FR" sz="2400" b="0" dirty="0"/>
              <a:t>Matthias METZGER (LA3M)</a:t>
            </a:r>
          </a:p>
          <a:p>
            <a:pPr>
              <a:buFont typeface="Wingdings" pitchFamily="2" charset="2"/>
              <a:buChar char="q"/>
            </a:pPr>
            <a:r>
              <a:rPr lang="fr-FR" sz="2400" b="0" dirty="0"/>
              <a:t>Gaëlle TROADEC (LEST)</a:t>
            </a:r>
          </a:p>
          <a:p>
            <a:pPr>
              <a:buFont typeface="Wingdings" pitchFamily="2" charset="2"/>
              <a:buChar char="q"/>
            </a:pPr>
            <a:r>
              <a:rPr lang="fr-FR" sz="2400" b="0" dirty="0"/>
              <a:t>Tristan PORTIER (TELEMME)</a:t>
            </a:r>
          </a:p>
          <a:p>
            <a:pPr marL="0" indent="0">
              <a:buNone/>
            </a:pPr>
            <a:endParaRPr lang="fr-FR" sz="2400" b="0" dirty="0"/>
          </a:p>
          <a:p>
            <a:pPr>
              <a:buFont typeface="Wingdings" pitchFamily="2" charset="2"/>
              <a:buChar char="q"/>
            </a:pPr>
            <a:r>
              <a:rPr lang="fr-FR" sz="2400" b="0" dirty="0"/>
              <a:t>1 adresse électronique : 	</a:t>
            </a:r>
            <a:r>
              <a:rPr lang="fr-FR" sz="2400" b="0" dirty="0">
                <a:hlinkClick r:id="rId2"/>
              </a:rPr>
              <a:t>repdoced355@gmail.com</a:t>
            </a:r>
            <a:endParaRPr lang="fr-FR" sz="2400" b="0" dirty="0"/>
          </a:p>
        </p:txBody>
      </p:sp>
      <p:sp>
        <p:nvSpPr>
          <p:cNvPr id="4" name="Espace réservé du numéro de diapositive 3">
            <a:extLst>
              <a:ext uri="{FF2B5EF4-FFF2-40B4-BE49-F238E27FC236}">
                <a16:creationId xmlns:a16="http://schemas.microsoft.com/office/drawing/2014/main" id="{825F7C31-AF15-446B-8AF3-8BFFEC6325E3}"/>
              </a:ext>
            </a:extLst>
          </p:cNvPr>
          <p:cNvSpPr>
            <a:spLocks noGrp="1"/>
          </p:cNvSpPr>
          <p:nvPr>
            <p:ph type="sldNum" sz="quarter" idx="12"/>
          </p:nvPr>
        </p:nvSpPr>
        <p:spPr/>
        <p:txBody>
          <a:bodyPr/>
          <a:lstStyle/>
          <a:p>
            <a:pPr>
              <a:defRPr/>
            </a:pPr>
            <a:fld id="{2A7020E6-ED99-9647-BB4F-31000EE8FEE0}" type="slidenum">
              <a:rPr lang="fr-FR" smtClean="0"/>
              <a:pPr>
                <a:defRPr/>
              </a:pPr>
              <a:t>75</a:t>
            </a:fld>
            <a:endParaRPr lang="fr-FR"/>
          </a:p>
        </p:txBody>
      </p:sp>
    </p:spTree>
    <p:extLst>
      <p:ext uri="{BB962C8B-B14F-4D97-AF65-F5344CB8AC3E}">
        <p14:creationId xmlns:p14="http://schemas.microsoft.com/office/powerpoint/2010/main" val="15421512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BF572B-8096-4E81-8665-E83A52320D47}"/>
              </a:ext>
            </a:extLst>
          </p:cNvPr>
          <p:cNvSpPr>
            <a:spLocks noGrp="1"/>
          </p:cNvSpPr>
          <p:nvPr>
            <p:ph type="title"/>
          </p:nvPr>
        </p:nvSpPr>
        <p:spPr>
          <a:xfrm>
            <a:off x="1174565" y="1008063"/>
            <a:ext cx="7543800" cy="973137"/>
          </a:xfrm>
        </p:spPr>
        <p:txBody>
          <a:bodyPr/>
          <a:lstStyle/>
          <a:p>
            <a:r>
              <a:rPr lang="fr-FR" dirty="0"/>
              <a:t>Rencontres avec 3 docteurs de l’ED</a:t>
            </a:r>
            <a:br>
              <a:rPr lang="fr-FR" dirty="0"/>
            </a:br>
            <a:endParaRPr lang="fr-FR" dirty="0"/>
          </a:p>
        </p:txBody>
      </p:sp>
      <p:sp>
        <p:nvSpPr>
          <p:cNvPr id="3" name="Espace réservé du contenu 2">
            <a:extLst>
              <a:ext uri="{FF2B5EF4-FFF2-40B4-BE49-F238E27FC236}">
                <a16:creationId xmlns:a16="http://schemas.microsoft.com/office/drawing/2014/main" id="{85D1CFED-FD32-43FE-B717-0914E83857C4}"/>
              </a:ext>
            </a:extLst>
          </p:cNvPr>
          <p:cNvSpPr>
            <a:spLocks noGrp="1"/>
          </p:cNvSpPr>
          <p:nvPr>
            <p:ph idx="1"/>
          </p:nvPr>
        </p:nvSpPr>
        <p:spPr>
          <a:xfrm>
            <a:off x="863845" y="1981200"/>
            <a:ext cx="7704801" cy="4193569"/>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a:lstStyle/>
          <a:p>
            <a:pPr marL="0" indent="0">
              <a:buNone/>
            </a:pPr>
            <a:r>
              <a:rPr lang="fr-FR" dirty="0"/>
              <a:t> </a:t>
            </a:r>
          </a:p>
          <a:p>
            <a:pPr algn="just">
              <a:buFontTx/>
              <a:buChar char="-"/>
            </a:pPr>
            <a:r>
              <a:rPr lang="fr-FR" sz="2400" dirty="0">
                <a:latin typeface="Verdana" panose="020B0604030504040204" pitchFamily="34" charset="0"/>
                <a:ea typeface="Verdana" panose="020B0604030504040204" pitchFamily="34" charset="0"/>
              </a:rPr>
              <a:t>Sophie GUEUDET, Docteure en Histoire contemporaine</a:t>
            </a:r>
            <a:r>
              <a:rPr lang="fr-FR" sz="2400" i="1" dirty="0">
                <a:latin typeface="Verdana" panose="020B0604030504040204" pitchFamily="34" charset="0"/>
                <a:ea typeface="Verdana" panose="020B0604030504040204" pitchFamily="34" charset="0"/>
              </a:rPr>
              <a:t> (CHERPA) </a:t>
            </a:r>
          </a:p>
          <a:p>
            <a:pPr algn="just">
              <a:buFontTx/>
              <a:buChar char="-"/>
            </a:pPr>
            <a:endParaRPr lang="fr-FR" sz="2400" dirty="0">
              <a:latin typeface="Verdana" panose="020B0604030504040204" pitchFamily="34" charset="0"/>
              <a:ea typeface="Verdana" panose="020B0604030504040204" pitchFamily="34" charset="0"/>
            </a:endParaRPr>
          </a:p>
          <a:p>
            <a:pPr algn="just">
              <a:buFontTx/>
              <a:buChar char="-"/>
            </a:pPr>
            <a:r>
              <a:rPr lang="fr-FR" sz="2400" dirty="0">
                <a:latin typeface="Verdana" panose="020B0604030504040204" pitchFamily="34" charset="0"/>
                <a:ea typeface="Verdana" panose="020B0604030504040204" pitchFamily="34" charset="0"/>
              </a:rPr>
              <a:t>Lionel KIEFFER, Docteur en géographie (ESPACE)</a:t>
            </a:r>
          </a:p>
          <a:p>
            <a:pPr algn="just">
              <a:buFontTx/>
              <a:buChar char="-"/>
            </a:pPr>
            <a:endParaRPr lang="fr-FR" sz="2400" dirty="0">
              <a:latin typeface="Verdana" panose="020B0604030504040204" pitchFamily="34" charset="0"/>
              <a:ea typeface="Verdana" panose="020B0604030504040204" pitchFamily="34" charset="0"/>
            </a:endParaRPr>
          </a:p>
          <a:p>
            <a:pPr algn="just">
              <a:buFontTx/>
              <a:buChar char="-"/>
            </a:pPr>
            <a:r>
              <a:rPr lang="fr-FR" sz="2400" dirty="0">
                <a:latin typeface="Verdana" panose="020B0604030504040204" pitchFamily="34" charset="0"/>
                <a:ea typeface="Verdana" panose="020B0604030504040204" pitchFamily="34" charset="0"/>
              </a:rPr>
              <a:t>Francesca MININEL, Docteure en Anthropologi</a:t>
            </a:r>
            <a:r>
              <a:rPr lang="fr-FR" sz="2400" i="1" dirty="0">
                <a:latin typeface="Verdana" panose="020B0604030504040204" pitchFamily="34" charset="0"/>
                <a:ea typeface="Verdana" panose="020B0604030504040204" pitchFamily="34" charset="0"/>
              </a:rPr>
              <a:t>e (IDEMEC)</a:t>
            </a:r>
            <a:endParaRPr lang="fr-FR" sz="2400" dirty="0">
              <a:latin typeface="Verdana" panose="020B0604030504040204" pitchFamily="34" charset="0"/>
              <a:ea typeface="Verdana" panose="020B0604030504040204" pitchFamily="34" charset="0"/>
            </a:endParaRPr>
          </a:p>
          <a:p>
            <a:endParaRPr lang="fr-FR" dirty="0">
              <a:latin typeface="Verdana" panose="020B0604030504040204" pitchFamily="34" charset="0"/>
              <a:ea typeface="Verdana" panose="020B0604030504040204" pitchFamily="34" charset="0"/>
            </a:endParaRPr>
          </a:p>
        </p:txBody>
      </p:sp>
      <p:sp>
        <p:nvSpPr>
          <p:cNvPr id="4" name="Espace réservé du numéro de diapositive 3">
            <a:extLst>
              <a:ext uri="{FF2B5EF4-FFF2-40B4-BE49-F238E27FC236}">
                <a16:creationId xmlns:a16="http://schemas.microsoft.com/office/drawing/2014/main" id="{825F7C31-AF15-446B-8AF3-8BFFEC6325E3}"/>
              </a:ext>
            </a:extLst>
          </p:cNvPr>
          <p:cNvSpPr>
            <a:spLocks noGrp="1"/>
          </p:cNvSpPr>
          <p:nvPr>
            <p:ph type="sldNum" sz="quarter" idx="12"/>
          </p:nvPr>
        </p:nvSpPr>
        <p:spPr/>
        <p:txBody>
          <a:bodyPr/>
          <a:lstStyle/>
          <a:p>
            <a:pPr>
              <a:defRPr/>
            </a:pPr>
            <a:fld id="{2A7020E6-ED99-9647-BB4F-31000EE8FEE0}" type="slidenum">
              <a:rPr lang="fr-FR" smtClean="0"/>
              <a:pPr>
                <a:defRPr/>
              </a:pPr>
              <a:t>76</a:t>
            </a:fld>
            <a:endParaRPr lang="fr-FR"/>
          </a:p>
        </p:txBody>
      </p:sp>
    </p:spTree>
    <p:extLst>
      <p:ext uri="{BB962C8B-B14F-4D97-AF65-F5344CB8AC3E}">
        <p14:creationId xmlns:p14="http://schemas.microsoft.com/office/powerpoint/2010/main" val="25618582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BF572B-8096-4E81-8665-E83A52320D47}"/>
              </a:ext>
            </a:extLst>
          </p:cNvPr>
          <p:cNvSpPr>
            <a:spLocks noGrp="1"/>
          </p:cNvSpPr>
          <p:nvPr>
            <p:ph type="title"/>
          </p:nvPr>
        </p:nvSpPr>
        <p:spPr>
          <a:xfrm>
            <a:off x="1174565" y="1008063"/>
            <a:ext cx="7543800" cy="973137"/>
          </a:xfrm>
        </p:spPr>
        <p:txBody>
          <a:bodyPr/>
          <a:lstStyle/>
          <a:p>
            <a:r>
              <a:rPr lang="fr-FR" dirty="0"/>
              <a:t>Partenaires de l'ED </a:t>
            </a:r>
            <a:br>
              <a:rPr lang="fr-FR" dirty="0"/>
            </a:br>
            <a:endParaRPr lang="fr-FR" dirty="0"/>
          </a:p>
        </p:txBody>
      </p:sp>
      <p:sp>
        <p:nvSpPr>
          <p:cNvPr id="3" name="Espace réservé du contenu 2">
            <a:extLst>
              <a:ext uri="{FF2B5EF4-FFF2-40B4-BE49-F238E27FC236}">
                <a16:creationId xmlns:a16="http://schemas.microsoft.com/office/drawing/2014/main" id="{85D1CFED-FD32-43FE-B717-0914E83857C4}"/>
              </a:ext>
            </a:extLst>
          </p:cNvPr>
          <p:cNvSpPr>
            <a:spLocks noGrp="1"/>
          </p:cNvSpPr>
          <p:nvPr>
            <p:ph idx="1"/>
          </p:nvPr>
        </p:nvSpPr>
        <p:spPr>
          <a:xfrm>
            <a:off x="863846" y="1617216"/>
            <a:ext cx="7543800" cy="4073722"/>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a:lstStyle/>
          <a:p>
            <a:pPr marL="0" indent="0">
              <a:buNone/>
            </a:pPr>
            <a:r>
              <a:rPr lang="fr-FR" dirty="0"/>
              <a:t> </a:t>
            </a:r>
          </a:p>
          <a:p>
            <a:r>
              <a:rPr lang="fr-FR" sz="2800" b="0" dirty="0">
                <a:latin typeface="Verdana" panose="020B0604030504040204" pitchFamily="34" charset="0"/>
                <a:ea typeface="Verdana" panose="020B0604030504040204" pitchFamily="34" charset="0"/>
              </a:rPr>
              <a:t>Plate-forme universitaire de données (PUDAMU), </a:t>
            </a:r>
            <a:r>
              <a:rPr lang="fr-FR" sz="2800" b="0" i="1" dirty="0">
                <a:latin typeface="Verdana" panose="020B0604030504040204" pitchFamily="34" charset="0"/>
                <a:ea typeface="Verdana" panose="020B0604030504040204" pitchFamily="34" charset="0"/>
              </a:rPr>
              <a:t>Clément de Belsunce</a:t>
            </a:r>
            <a:r>
              <a:rPr lang="fr-FR" sz="2800" b="0" dirty="0">
                <a:latin typeface="Verdana" panose="020B0604030504040204" pitchFamily="34" charset="0"/>
                <a:ea typeface="Verdana" panose="020B0604030504040204" pitchFamily="34" charset="0"/>
              </a:rPr>
              <a:t> </a:t>
            </a:r>
          </a:p>
          <a:p>
            <a:r>
              <a:rPr lang="fr-FR" sz="2800" b="0" dirty="0">
                <a:latin typeface="Verdana" panose="020B0604030504040204" pitchFamily="34" charset="0"/>
                <a:ea typeface="Verdana" panose="020B0604030504040204" pitchFamily="34" charset="0"/>
              </a:rPr>
              <a:t>Institut Sociétés en Mutation en Méditerranée, </a:t>
            </a:r>
            <a:r>
              <a:rPr lang="fr-FR" sz="2800" b="0" dirty="0" err="1">
                <a:latin typeface="Verdana" panose="020B0604030504040204" pitchFamily="34" charset="0"/>
                <a:ea typeface="Verdana" panose="020B0604030504040204" pitchFamily="34" charset="0"/>
              </a:rPr>
              <a:t>SoMuM</a:t>
            </a:r>
            <a:r>
              <a:rPr lang="fr-FR" sz="2800" b="0" i="1" dirty="0">
                <a:latin typeface="Verdana" panose="020B0604030504040204" pitchFamily="34" charset="0"/>
                <a:ea typeface="Verdana" panose="020B0604030504040204" pitchFamily="34" charset="0"/>
              </a:rPr>
              <a:t>, Sylvie </a:t>
            </a:r>
            <a:r>
              <a:rPr lang="fr-FR" sz="2800" b="0" i="1" dirty="0" err="1">
                <a:latin typeface="Verdana" panose="020B0604030504040204" pitchFamily="34" charset="0"/>
                <a:ea typeface="Verdana" panose="020B0604030504040204" pitchFamily="34" charset="0"/>
              </a:rPr>
              <a:t>Mazzella</a:t>
            </a:r>
            <a:endParaRPr lang="fr-FR" sz="2800" b="0" dirty="0">
              <a:latin typeface="Verdana" panose="020B0604030504040204" pitchFamily="34" charset="0"/>
              <a:ea typeface="Verdana" panose="020B0604030504040204" pitchFamily="34" charset="0"/>
            </a:endParaRPr>
          </a:p>
          <a:p>
            <a:r>
              <a:rPr lang="fr-FR" sz="2800" b="0" dirty="0">
                <a:latin typeface="Verdana" panose="020B0604030504040204" pitchFamily="34" charset="0"/>
                <a:ea typeface="Verdana" panose="020B0604030504040204" pitchFamily="34" charset="0"/>
              </a:rPr>
              <a:t>Institut d’Archéologie méditerranéenne, ARKAIA, </a:t>
            </a:r>
            <a:r>
              <a:rPr lang="fr-FR" sz="2800" b="0" i="1" dirty="0">
                <a:latin typeface="Verdana" panose="020B0604030504040204" pitchFamily="34" charset="0"/>
                <a:ea typeface="Verdana" panose="020B0604030504040204" pitchFamily="34" charset="0"/>
              </a:rPr>
              <a:t>Jean-Christophe </a:t>
            </a:r>
            <a:r>
              <a:rPr lang="fr-FR" sz="2800" b="0" i="1" dirty="0" err="1">
                <a:latin typeface="Verdana" panose="020B0604030504040204" pitchFamily="34" charset="0"/>
                <a:ea typeface="Verdana" panose="020B0604030504040204" pitchFamily="34" charset="0"/>
              </a:rPr>
              <a:t>Sourisseau</a:t>
            </a:r>
            <a:endParaRPr lang="fr-FR" sz="2800" b="0" i="1" dirty="0">
              <a:latin typeface="Verdana" panose="020B0604030504040204" pitchFamily="34" charset="0"/>
              <a:ea typeface="Verdana" panose="020B0604030504040204" pitchFamily="34" charset="0"/>
            </a:endParaRPr>
          </a:p>
          <a:p>
            <a:pPr marL="0" indent="0" algn="ctr">
              <a:buNone/>
            </a:pPr>
            <a:endParaRPr lang="fr-FR" sz="2000" dirty="0">
              <a:solidFill>
                <a:schemeClr val="accent1">
                  <a:lumMod val="75000"/>
                </a:schemeClr>
              </a:solidFill>
              <a:latin typeface="+mj-lt"/>
            </a:endParaRPr>
          </a:p>
          <a:p>
            <a:endParaRPr lang="fr-FR" dirty="0"/>
          </a:p>
        </p:txBody>
      </p:sp>
      <p:sp>
        <p:nvSpPr>
          <p:cNvPr id="4" name="Espace réservé du numéro de diapositive 3">
            <a:extLst>
              <a:ext uri="{FF2B5EF4-FFF2-40B4-BE49-F238E27FC236}">
                <a16:creationId xmlns:a16="http://schemas.microsoft.com/office/drawing/2014/main" id="{825F7C31-AF15-446B-8AF3-8BFFEC6325E3}"/>
              </a:ext>
            </a:extLst>
          </p:cNvPr>
          <p:cNvSpPr>
            <a:spLocks noGrp="1"/>
          </p:cNvSpPr>
          <p:nvPr>
            <p:ph type="sldNum" sz="quarter" idx="12"/>
          </p:nvPr>
        </p:nvSpPr>
        <p:spPr/>
        <p:txBody>
          <a:bodyPr/>
          <a:lstStyle/>
          <a:p>
            <a:pPr>
              <a:defRPr/>
            </a:pPr>
            <a:fld id="{2A7020E6-ED99-9647-BB4F-31000EE8FEE0}" type="slidenum">
              <a:rPr lang="fr-FR" smtClean="0"/>
              <a:pPr>
                <a:defRPr/>
              </a:pPr>
              <a:t>77</a:t>
            </a:fld>
            <a:endParaRPr lang="fr-FR"/>
          </a:p>
        </p:txBody>
      </p:sp>
    </p:spTree>
    <p:extLst>
      <p:ext uri="{BB962C8B-B14F-4D97-AF65-F5344CB8AC3E}">
        <p14:creationId xmlns:p14="http://schemas.microsoft.com/office/powerpoint/2010/main" val="1700017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Autofit/>
          </a:bodyPr>
          <a:lstStyle/>
          <a:p>
            <a:r>
              <a:rPr lang="fr-FR" sz="3600" b="1" dirty="0"/>
              <a:t>Mots clés</a:t>
            </a:r>
            <a:br>
              <a:rPr lang="fr-FR" sz="3600" b="1" dirty="0"/>
            </a:br>
            <a:endParaRPr lang="fr-FR" sz="3600" dirty="0"/>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344280403"/>
              </p:ext>
            </p:extLst>
          </p:nvPr>
        </p:nvGraphicFramePr>
        <p:xfrm>
          <a:off x="1041400" y="1981200"/>
          <a:ext cx="7543800" cy="454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 10"/>
          <p:cNvPicPr>
            <a:picLocks noChangeAspect="1"/>
          </p:cNvPicPr>
          <p:nvPr/>
        </p:nvPicPr>
        <p:blipFill>
          <a:blip r:embed="rId8"/>
          <a:stretch>
            <a:fillRect/>
          </a:stretch>
        </p:blipFill>
        <p:spPr>
          <a:xfrm>
            <a:off x="7894638" y="0"/>
            <a:ext cx="804862" cy="774700"/>
          </a:xfrm>
          <a:prstGeom prst="rect">
            <a:avLst/>
          </a:prstGeom>
        </p:spPr>
      </p:pic>
      <p:graphicFrame>
        <p:nvGraphicFramePr>
          <p:cNvPr id="2" name="Diagramme 1"/>
          <p:cNvGraphicFramePr/>
          <p:nvPr>
            <p:extLst>
              <p:ext uri="{D42A27DB-BD31-4B8C-83A1-F6EECF244321}">
                <p14:modId xmlns:p14="http://schemas.microsoft.com/office/powerpoint/2010/main" val="118438338"/>
              </p:ext>
            </p:extLst>
          </p:nvPr>
        </p:nvGraphicFramePr>
        <p:xfrm>
          <a:off x="1524000" y="1855985"/>
          <a:ext cx="6096000" cy="378281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9" name="ZoneTexte 8"/>
          <p:cNvSpPr txBox="1"/>
          <p:nvPr/>
        </p:nvSpPr>
        <p:spPr>
          <a:xfrm>
            <a:off x="1315849" y="1958336"/>
            <a:ext cx="1346449" cy="677108"/>
          </a:xfrm>
          <a:prstGeom prst="rect">
            <a:avLst/>
          </a:prstGeom>
          <a:noFill/>
        </p:spPr>
        <p:txBody>
          <a:bodyPr wrap="square" rtlCol="0">
            <a:spAutoFit/>
          </a:bodyPr>
          <a:lstStyle/>
          <a:p>
            <a:r>
              <a:rPr lang="fr-FR" sz="2000" b="1" dirty="0">
                <a:solidFill>
                  <a:srgbClr val="FF0000"/>
                </a:solidFill>
              </a:rPr>
              <a:t>Doctorat</a:t>
            </a:r>
          </a:p>
          <a:p>
            <a:endParaRPr lang="fr-FR" dirty="0"/>
          </a:p>
        </p:txBody>
      </p:sp>
      <p:cxnSp>
        <p:nvCxnSpPr>
          <p:cNvPr id="13" name="Connecteur droit avec flèche 12"/>
          <p:cNvCxnSpPr/>
          <p:nvPr/>
        </p:nvCxnSpPr>
        <p:spPr>
          <a:xfrm>
            <a:off x="2356287" y="2264326"/>
            <a:ext cx="2249183" cy="18053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Espace réservé du numéro de diapositive 17"/>
          <p:cNvSpPr>
            <a:spLocks noGrp="1"/>
          </p:cNvSpPr>
          <p:nvPr>
            <p:ph type="sldNum" sz="quarter" idx="12"/>
          </p:nvPr>
        </p:nvSpPr>
        <p:spPr/>
        <p:txBody>
          <a:bodyPr/>
          <a:lstStyle/>
          <a:p>
            <a:pPr>
              <a:defRPr/>
            </a:pPr>
            <a:fld id="{2A7020E6-ED99-9647-BB4F-31000EE8FEE0}" type="slidenum">
              <a:rPr lang="fr-FR" smtClean="0"/>
              <a:pPr>
                <a:defRPr/>
              </a:pPr>
              <a:t>8</a:t>
            </a:fld>
            <a:endParaRPr lang="fr-FR"/>
          </a:p>
        </p:txBody>
      </p:sp>
    </p:spTree>
    <p:extLst>
      <p:ext uri="{BB962C8B-B14F-4D97-AF65-F5344CB8AC3E}">
        <p14:creationId xmlns:p14="http://schemas.microsoft.com/office/powerpoint/2010/main" val="463275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br>
              <a:rPr lang="fr-FR" dirty="0"/>
            </a:br>
            <a:r>
              <a:rPr lang="fr-FR" sz="4000" dirty="0"/>
              <a:t>Des</a:t>
            </a:r>
            <a:r>
              <a:rPr lang="fr-FR" dirty="0"/>
              <a:t> </a:t>
            </a:r>
            <a:r>
              <a:rPr lang="fr-FR" sz="4000" dirty="0"/>
              <a:t>compétences reconnues</a:t>
            </a:r>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1796167870"/>
              </p:ext>
            </p:extLst>
          </p:nvPr>
        </p:nvGraphicFramePr>
        <p:xfrm>
          <a:off x="1041400" y="1981200"/>
          <a:ext cx="7543800" cy="454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 10"/>
          <p:cNvPicPr>
            <a:picLocks noChangeAspect="1"/>
          </p:cNvPicPr>
          <p:nvPr/>
        </p:nvPicPr>
        <p:blipFill>
          <a:blip r:embed="rId8"/>
          <a:stretch>
            <a:fillRect/>
          </a:stretch>
        </p:blipFill>
        <p:spPr>
          <a:xfrm>
            <a:off x="8017496" y="0"/>
            <a:ext cx="751854" cy="627279"/>
          </a:xfrm>
          <a:prstGeom prst="rect">
            <a:avLst/>
          </a:prstGeom>
        </p:spPr>
      </p:pic>
      <p:sp>
        <p:nvSpPr>
          <p:cNvPr id="13" name="Espace réservé du numéro de diapositive 12"/>
          <p:cNvSpPr>
            <a:spLocks noGrp="1"/>
          </p:cNvSpPr>
          <p:nvPr>
            <p:ph type="sldNum" sz="quarter" idx="12"/>
          </p:nvPr>
        </p:nvSpPr>
        <p:spPr/>
        <p:txBody>
          <a:bodyPr/>
          <a:lstStyle/>
          <a:p>
            <a:pPr>
              <a:defRPr/>
            </a:pPr>
            <a:fld id="{2A7020E6-ED99-9647-BB4F-31000EE8FEE0}" type="slidenum">
              <a:rPr lang="fr-FR" smtClean="0"/>
              <a:pPr>
                <a:defRPr/>
              </a:pPr>
              <a:t>9</a:t>
            </a:fld>
            <a:endParaRPr lang="fr-FR"/>
          </a:p>
        </p:txBody>
      </p:sp>
    </p:spTree>
    <p:extLst>
      <p:ext uri="{BB962C8B-B14F-4D97-AF65-F5344CB8AC3E}">
        <p14:creationId xmlns:p14="http://schemas.microsoft.com/office/powerpoint/2010/main" val="1794101004"/>
      </p:ext>
    </p:extLst>
  </p:cSld>
  <p:clrMapOvr>
    <a:masterClrMapping/>
  </p:clrMapOvr>
</p:sld>
</file>

<file path=ppt/theme/theme1.xml><?xml version="1.0" encoding="utf-8"?>
<a:theme xmlns:a="http://schemas.openxmlformats.org/drawingml/2006/main" name="Conception personnalisée">
  <a:themeElements>
    <a:clrScheme name="Personnalisée 1">
      <a:dk1>
        <a:srgbClr val="000000"/>
      </a:dk1>
      <a:lt1>
        <a:sysClr val="window" lastClr="FFFFFF"/>
      </a:lt1>
      <a:dk2>
        <a:srgbClr val="235BAA"/>
      </a:dk2>
      <a:lt2>
        <a:srgbClr val="AFB1A5"/>
      </a:lt2>
      <a:accent1>
        <a:srgbClr val="0080FF"/>
      </a:accent1>
      <a:accent2>
        <a:srgbClr val="51C2A9"/>
      </a:accent2>
      <a:accent3>
        <a:srgbClr val="7EC251"/>
      </a:accent3>
      <a:accent4>
        <a:srgbClr val="AFB1A5"/>
      </a:accent4>
      <a:accent5>
        <a:srgbClr val="B54721"/>
      </a:accent5>
      <a:accent6>
        <a:srgbClr val="A16BB1"/>
      </a:accent6>
      <a:hlink>
        <a:srgbClr val="A40A06"/>
      </a:hlink>
      <a:folHlink>
        <a:srgbClr val="837F16"/>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onception personnalisée">
  <a:themeElements>
    <a:clrScheme name="Personnalisée 1">
      <a:dk1>
        <a:srgbClr val="000000"/>
      </a:dk1>
      <a:lt1>
        <a:sysClr val="window" lastClr="FFFFFF"/>
      </a:lt1>
      <a:dk2>
        <a:srgbClr val="235BAA"/>
      </a:dk2>
      <a:lt2>
        <a:srgbClr val="AFB1A5"/>
      </a:lt2>
      <a:accent1>
        <a:srgbClr val="0080FF"/>
      </a:accent1>
      <a:accent2>
        <a:srgbClr val="51C2A9"/>
      </a:accent2>
      <a:accent3>
        <a:srgbClr val="7EC251"/>
      </a:accent3>
      <a:accent4>
        <a:srgbClr val="AFB1A5"/>
      </a:accent4>
      <a:accent5>
        <a:srgbClr val="B54721"/>
      </a:accent5>
      <a:accent6>
        <a:srgbClr val="A16BB1"/>
      </a:accent6>
      <a:hlink>
        <a:srgbClr val="A40A06"/>
      </a:hlink>
      <a:folHlink>
        <a:srgbClr val="837F16"/>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Conception personnalisée">
  <a:themeElements>
    <a:clrScheme name="Personnalisée 1">
      <a:dk1>
        <a:srgbClr val="000000"/>
      </a:dk1>
      <a:lt1>
        <a:sysClr val="window" lastClr="FFFFFF"/>
      </a:lt1>
      <a:dk2>
        <a:srgbClr val="235BAA"/>
      </a:dk2>
      <a:lt2>
        <a:srgbClr val="AFB1A5"/>
      </a:lt2>
      <a:accent1>
        <a:srgbClr val="0080FF"/>
      </a:accent1>
      <a:accent2>
        <a:srgbClr val="51C2A9"/>
      </a:accent2>
      <a:accent3>
        <a:srgbClr val="7EC251"/>
      </a:accent3>
      <a:accent4>
        <a:srgbClr val="AFB1A5"/>
      </a:accent4>
      <a:accent5>
        <a:srgbClr val="B54721"/>
      </a:accent5>
      <a:accent6>
        <a:srgbClr val="A16BB1"/>
      </a:accent6>
      <a:hlink>
        <a:srgbClr val="A40A06"/>
      </a:hlink>
      <a:folHlink>
        <a:srgbClr val="837F16"/>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ppt_AMU_isa.thmx</Template>
  <TotalTime>11581</TotalTime>
  <Words>4444</Words>
  <Application>Microsoft Office PowerPoint</Application>
  <PresentationFormat>Affichage à l'écran (4:3)</PresentationFormat>
  <Paragraphs>709</Paragraphs>
  <Slides>77</Slides>
  <Notes>68</Notes>
  <HiddenSlides>0</HiddenSlides>
  <MMClips>0</MMClips>
  <ScaleCrop>false</ScaleCrop>
  <HeadingPairs>
    <vt:vector size="8" baseType="variant">
      <vt:variant>
        <vt:lpstr>Polices utilisées</vt:lpstr>
      </vt:variant>
      <vt:variant>
        <vt:i4>6</vt:i4>
      </vt:variant>
      <vt:variant>
        <vt:lpstr>Thème</vt:lpstr>
      </vt:variant>
      <vt:variant>
        <vt:i4>6</vt:i4>
      </vt:variant>
      <vt:variant>
        <vt:lpstr>Serveurs OLE incorporés</vt:lpstr>
      </vt:variant>
      <vt:variant>
        <vt:i4>1</vt:i4>
      </vt:variant>
      <vt:variant>
        <vt:lpstr>Titres des diapositives</vt:lpstr>
      </vt:variant>
      <vt:variant>
        <vt:i4>77</vt:i4>
      </vt:variant>
    </vt:vector>
  </HeadingPairs>
  <TitlesOfParts>
    <vt:vector size="90" baseType="lpstr">
      <vt:lpstr>ＭＳ Ｐゴシック</vt:lpstr>
      <vt:lpstr>Arial</vt:lpstr>
      <vt:lpstr>Calibri</vt:lpstr>
      <vt:lpstr>Lucida Grande</vt:lpstr>
      <vt:lpstr>Verdana</vt:lpstr>
      <vt:lpstr>Wingdings</vt:lpstr>
      <vt:lpstr>Conception personnalisée</vt:lpstr>
      <vt:lpstr>1_Thème Office</vt:lpstr>
      <vt:lpstr>1_Conception personnalisée</vt:lpstr>
      <vt:lpstr>2_Thème Office</vt:lpstr>
      <vt:lpstr>2_Conception personnalisée</vt:lpstr>
      <vt:lpstr>3_Thème Office</vt:lpstr>
      <vt:lpstr>Acrobat Document</vt:lpstr>
      <vt:lpstr> </vt:lpstr>
      <vt:lpstr>        Le doctorat :  quelques précisions </vt:lpstr>
      <vt:lpstr>Textes de référence</vt:lpstr>
      <vt:lpstr>Définition</vt:lpstr>
      <vt:lpstr>Principes</vt:lpstr>
      <vt:lpstr>Chiffres clés (France 2021)</vt:lpstr>
      <vt:lpstr>Chiffres clés (AMU 2021)</vt:lpstr>
      <vt:lpstr>Mots clés </vt:lpstr>
      <vt:lpstr> Des compétences reconnues</vt:lpstr>
      <vt:lpstr>  Une ED : pour quoi faire ? </vt:lpstr>
      <vt:lpstr>        Le doctorat :  quelques précisions </vt:lpstr>
      <vt:lpstr>Suivi de l’insertion professionnelle      </vt:lpstr>
      <vt:lpstr>Promotion 2019 (I)      </vt:lpstr>
      <vt:lpstr>Promotion 2019 (II)      </vt:lpstr>
      <vt:lpstr>Promotion 2017 (I)      </vt:lpstr>
      <vt:lpstr>Promotion 2017 (II)      </vt:lpstr>
      <vt:lpstr>Promotion 2015 (I)      </vt:lpstr>
      <vt:lpstr>Promotion 2015 (II)      </vt:lpstr>
      <vt:lpstr>Promotion 2015 (III) Répertoire des emplois    </vt:lpstr>
      <vt:lpstr>Promotion 2015 (IV) Répertoire des emplois  </vt:lpstr>
      <vt:lpstr>Promotion 2015 (V) Répertoire des emplois    </vt:lpstr>
      <vt:lpstr>        Le doctorat :  quelques précisions </vt:lpstr>
      <vt:lpstr>Un lieu d’accueil  </vt:lpstr>
      <vt:lpstr>Quel profil ? </vt:lpstr>
      <vt:lpstr>Pluridisciplinarité </vt:lpstr>
      <vt:lpstr>14 disciplines de doctorats</vt:lpstr>
      <vt:lpstr>4 Domaines scientifiques   </vt:lpstr>
      <vt:lpstr>19 unités de recherche</vt:lpstr>
      <vt:lpstr>19 Unités de recherche      </vt:lpstr>
      <vt:lpstr>Les doctorants (2021-2022)</vt:lpstr>
      <vt:lpstr>L’encadrement</vt:lpstr>
      <vt:lpstr>        Le doctorat :  quelques précisions </vt:lpstr>
      <vt:lpstr>Quel statut ? </vt:lpstr>
      <vt:lpstr>Quelle structure ? </vt:lpstr>
      <vt:lpstr>Les principes</vt:lpstr>
      <vt:lpstr>Conseil scientifique de l’ED</vt:lpstr>
      <vt:lpstr>Bureau de l’ED</vt:lpstr>
      <vt:lpstr>3 interlocutrices à votre écoute     </vt:lpstr>
      <vt:lpstr>3 interlocutrices à votre écoute  </vt:lpstr>
      <vt:lpstr>3 interlocutrices à votre écoute  </vt:lpstr>
      <vt:lpstr>1 site internet</vt:lpstr>
      <vt:lpstr>1 Règlement intérieur</vt:lpstr>
      <vt:lpstr>        Le doctorat :  quelques précisions </vt:lpstr>
      <vt:lpstr>Principaux changements induits par les arrêtés de 2016 et 2022</vt:lpstr>
      <vt:lpstr>Les principes</vt:lpstr>
      <vt:lpstr>La charte du doctorat</vt:lpstr>
      <vt:lpstr>LES ETAPES</vt:lpstr>
      <vt:lpstr>Réinscriptions</vt:lpstr>
      <vt:lpstr>Comité de suivi individuel</vt:lpstr>
      <vt:lpstr>Constitution du CSI</vt:lpstr>
      <vt:lpstr>Déroulement du CSI</vt:lpstr>
      <vt:lpstr>Arrêté d’août 2022 - Article 13</vt:lpstr>
      <vt:lpstr>Cotutelle internationale</vt:lpstr>
      <vt:lpstr>Label européen</vt:lpstr>
      <vt:lpstr>Subventions ED </vt:lpstr>
      <vt:lpstr>Césure</vt:lpstr>
      <vt:lpstr>Soutenance</vt:lpstr>
      <vt:lpstr>Prestation de serment (Article 19bis)</vt:lpstr>
      <vt:lpstr>        Le doctorat :  quelques précisions </vt:lpstr>
      <vt:lpstr>Les enjeux </vt:lpstr>
      <vt:lpstr>Les principes  </vt:lpstr>
      <vt:lpstr>A NOTER  pour les doctorants en CME </vt:lpstr>
      <vt:lpstr>Formations scientifiques</vt:lpstr>
      <vt:lpstr>Le mode d’emploi</vt:lpstr>
      <vt:lpstr>Formations hors-catalogues</vt:lpstr>
      <vt:lpstr>Formations proposées par l’ED </vt:lpstr>
      <vt:lpstr>Outils informatiques </vt:lpstr>
      <vt:lpstr>Accompagnement de la thèse </vt:lpstr>
      <vt:lpstr>Séminaires interdisciplinaires</vt:lpstr>
      <vt:lpstr>Préparation de l’après thèse</vt:lpstr>
      <vt:lpstr>Journée scientifique de l’ED 355</vt:lpstr>
      <vt:lpstr>      Le doctorat :  quelques précisions </vt:lpstr>
      <vt:lpstr>      Le doctorat :  quelques précisions </vt:lpstr>
      <vt:lpstr>Informations</vt:lpstr>
      <vt:lpstr>Rencontre avec vos représentants </vt:lpstr>
      <vt:lpstr>Rencontres avec 3 docteurs de l’ED </vt:lpstr>
      <vt:lpstr>Partenaires de l'ED  </vt:lpstr>
    </vt:vector>
  </TitlesOfParts>
  <Company>Université de la Méditerranée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Isabelle Roulet</dc:creator>
  <cp:lastModifiedBy>sluciani@MMSH.FR</cp:lastModifiedBy>
  <cp:revision>428</cp:revision>
  <cp:lastPrinted>2020-11-19T15:15:53Z</cp:lastPrinted>
  <dcterms:created xsi:type="dcterms:W3CDTF">2012-01-22T13:57:43Z</dcterms:created>
  <dcterms:modified xsi:type="dcterms:W3CDTF">2022-10-21T08:21:00Z</dcterms:modified>
</cp:coreProperties>
</file>